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4"/>
  </p:sldMasterIdLst>
  <p:notesMasterIdLst>
    <p:notesMasterId r:id="rId15"/>
  </p:notesMasterIdLst>
  <p:sldIdLst>
    <p:sldId id="3825" r:id="rId5"/>
    <p:sldId id="3826" r:id="rId6"/>
    <p:sldId id="3835" r:id="rId7"/>
    <p:sldId id="3827" r:id="rId8"/>
    <p:sldId id="3836" r:id="rId9"/>
    <p:sldId id="3837" r:id="rId10"/>
    <p:sldId id="3829" r:id="rId11"/>
    <p:sldId id="3838" r:id="rId12"/>
    <p:sldId id="3833" r:id="rId13"/>
    <p:sldId id="383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pos="6936" userDrawn="1">
          <p15:clr>
            <a:srgbClr val="A4A3A4"/>
          </p15:clr>
        </p15:guide>
        <p15:guide id="4" pos="7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E039C2-B80E-4E14-83E4-E9871EBCFB1A}" v="333" dt="2021-06-07T19:30:18.9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yssa Garcia" userId="ce265a7981a1afe5" providerId="LiveId" clId="{DFE039C2-B80E-4E14-83E4-E9871EBCFB1A}"/>
    <pc:docChg chg="undo redo custSel addSld delSld modSld sldOrd">
      <pc:chgData name="Alyssa Garcia" userId="ce265a7981a1afe5" providerId="LiveId" clId="{DFE039C2-B80E-4E14-83E4-E9871EBCFB1A}" dt="2021-06-07T19:32:06.921" v="2128" actId="1076"/>
      <pc:docMkLst>
        <pc:docMk/>
      </pc:docMkLst>
      <pc:sldChg chg="del">
        <pc:chgData name="Alyssa Garcia" userId="ce265a7981a1afe5" providerId="LiveId" clId="{DFE039C2-B80E-4E14-83E4-E9871EBCFB1A}" dt="2021-06-05T12:22:11.966" v="149" actId="47"/>
        <pc:sldMkLst>
          <pc:docMk/>
          <pc:sldMk cId="1019213662" sldId="3791"/>
        </pc:sldMkLst>
      </pc:sldChg>
      <pc:sldChg chg="del">
        <pc:chgData name="Alyssa Garcia" userId="ce265a7981a1afe5" providerId="LiveId" clId="{DFE039C2-B80E-4E14-83E4-E9871EBCFB1A}" dt="2021-06-05T12:22:13.539" v="150" actId="47"/>
        <pc:sldMkLst>
          <pc:docMk/>
          <pc:sldMk cId="3927950662" sldId="3792"/>
        </pc:sldMkLst>
      </pc:sldChg>
      <pc:sldChg chg="del">
        <pc:chgData name="Alyssa Garcia" userId="ce265a7981a1afe5" providerId="LiveId" clId="{DFE039C2-B80E-4E14-83E4-E9871EBCFB1A}" dt="2021-06-05T14:23:47.265" v="1086" actId="47"/>
        <pc:sldMkLst>
          <pc:docMk/>
          <pc:sldMk cId="1813910725" sldId="3794"/>
        </pc:sldMkLst>
      </pc:sldChg>
      <pc:sldChg chg="modAnim">
        <pc:chgData name="Alyssa Garcia" userId="ce265a7981a1afe5" providerId="LiveId" clId="{DFE039C2-B80E-4E14-83E4-E9871EBCFB1A}" dt="2021-06-05T14:58:07.180" v="1705"/>
        <pc:sldMkLst>
          <pc:docMk/>
          <pc:sldMk cId="800962904" sldId="3825"/>
        </pc:sldMkLst>
      </pc:sldChg>
      <pc:sldChg chg="addSp delSp modSp mod">
        <pc:chgData name="Alyssa Garcia" userId="ce265a7981a1afe5" providerId="LiveId" clId="{DFE039C2-B80E-4E14-83E4-E9871EBCFB1A}" dt="2021-06-05T15:04:58.449" v="1735" actId="478"/>
        <pc:sldMkLst>
          <pc:docMk/>
          <pc:sldMk cId="55160260" sldId="3826"/>
        </pc:sldMkLst>
        <pc:spChg chg="add del mod">
          <ac:chgData name="Alyssa Garcia" userId="ce265a7981a1afe5" providerId="LiveId" clId="{DFE039C2-B80E-4E14-83E4-E9871EBCFB1A}" dt="2021-06-05T15:04:51.345" v="1733" actId="20577"/>
          <ac:spMkLst>
            <pc:docMk/>
            <pc:sldMk cId="55160260" sldId="3826"/>
            <ac:spMk id="3" creationId="{869C3FD2-AF88-4EF1-AFB7-5D31BD5AA0BF}"/>
          </ac:spMkLst>
        </pc:spChg>
        <pc:spChg chg="del">
          <ac:chgData name="Alyssa Garcia" userId="ce265a7981a1afe5" providerId="LiveId" clId="{DFE039C2-B80E-4E14-83E4-E9871EBCFB1A}" dt="2021-06-05T15:04:54.855" v="1734" actId="478"/>
          <ac:spMkLst>
            <pc:docMk/>
            <pc:sldMk cId="55160260" sldId="3826"/>
            <ac:spMk id="4" creationId="{78C8B647-084C-492D-A242-148BEA5B6823}"/>
          </ac:spMkLst>
        </pc:spChg>
        <pc:spChg chg="del">
          <ac:chgData name="Alyssa Garcia" userId="ce265a7981a1afe5" providerId="LiveId" clId="{DFE039C2-B80E-4E14-83E4-E9871EBCFB1A}" dt="2021-06-05T15:04:58.449" v="1735" actId="478"/>
          <ac:spMkLst>
            <pc:docMk/>
            <pc:sldMk cId="55160260" sldId="3826"/>
            <ac:spMk id="5" creationId="{A4A2B84E-2163-44C1-99D0-6F162AEA82E9}"/>
          </ac:spMkLst>
        </pc:spChg>
        <pc:spChg chg="add del mod">
          <ac:chgData name="Alyssa Garcia" userId="ce265a7981a1afe5" providerId="LiveId" clId="{DFE039C2-B80E-4E14-83E4-E9871EBCFB1A}" dt="2021-06-05T11:53:23.117" v="8" actId="478"/>
          <ac:spMkLst>
            <pc:docMk/>
            <pc:sldMk cId="55160260" sldId="3826"/>
            <ac:spMk id="8" creationId="{1B2489A7-D85C-4FD1-92DC-42B434573596}"/>
          </ac:spMkLst>
        </pc:spChg>
      </pc:sldChg>
      <pc:sldChg chg="delSp modSp mod">
        <pc:chgData name="Alyssa Garcia" userId="ce265a7981a1afe5" providerId="LiveId" clId="{DFE039C2-B80E-4E14-83E4-E9871EBCFB1A}" dt="2021-06-05T14:48:28.782" v="1542" actId="947"/>
        <pc:sldMkLst>
          <pc:docMk/>
          <pc:sldMk cId="1002193766" sldId="3827"/>
        </pc:sldMkLst>
        <pc:spChg chg="mod">
          <ac:chgData name="Alyssa Garcia" userId="ce265a7981a1afe5" providerId="LiveId" clId="{DFE039C2-B80E-4E14-83E4-E9871EBCFB1A}" dt="2021-06-05T12:37:24.966" v="284" actId="1076"/>
          <ac:spMkLst>
            <pc:docMk/>
            <pc:sldMk cId="1002193766" sldId="3827"/>
            <ac:spMk id="4" creationId="{7B290457-2071-4F7C-9327-CE85A282B4D5}"/>
          </ac:spMkLst>
        </pc:spChg>
        <pc:spChg chg="mod">
          <ac:chgData name="Alyssa Garcia" userId="ce265a7981a1afe5" providerId="LiveId" clId="{DFE039C2-B80E-4E14-83E4-E9871EBCFB1A}" dt="2021-06-05T14:48:28.782" v="1542" actId="947"/>
          <ac:spMkLst>
            <pc:docMk/>
            <pc:sldMk cId="1002193766" sldId="3827"/>
            <ac:spMk id="5" creationId="{B67B1E24-2840-4BB0-AE5A-2320A01CB80F}"/>
          </ac:spMkLst>
        </pc:spChg>
        <pc:spChg chg="del">
          <ac:chgData name="Alyssa Garcia" userId="ce265a7981a1afe5" providerId="LiveId" clId="{DFE039C2-B80E-4E14-83E4-E9871EBCFB1A}" dt="2021-06-05T12:17:27.687" v="135" actId="478"/>
          <ac:spMkLst>
            <pc:docMk/>
            <pc:sldMk cId="1002193766" sldId="3827"/>
            <ac:spMk id="14" creationId="{A01CAB10-68AF-4904-BD59-D332B297A10F}"/>
          </ac:spMkLst>
        </pc:spChg>
        <pc:spChg chg="del mod">
          <ac:chgData name="Alyssa Garcia" userId="ce265a7981a1afe5" providerId="LiveId" clId="{DFE039C2-B80E-4E14-83E4-E9871EBCFB1A}" dt="2021-06-05T12:17:31.861" v="137" actId="478"/>
          <ac:spMkLst>
            <pc:docMk/>
            <pc:sldMk cId="1002193766" sldId="3827"/>
            <ac:spMk id="15" creationId="{96B342A5-1683-4650-BB07-B98D8B23C1FC}"/>
          </ac:spMkLst>
        </pc:spChg>
        <pc:picChg chg="mod">
          <ac:chgData name="Alyssa Garcia" userId="ce265a7981a1afe5" providerId="LiveId" clId="{DFE039C2-B80E-4E14-83E4-E9871EBCFB1A}" dt="2021-06-05T12:37:04.110" v="281" actId="14100"/>
          <ac:picMkLst>
            <pc:docMk/>
            <pc:sldMk cId="1002193766" sldId="3827"/>
            <ac:picMk id="11" creationId="{759DD474-D676-41A6-A2FB-30B2078418A8}"/>
          </ac:picMkLst>
        </pc:picChg>
        <pc:picChg chg="mod">
          <ac:chgData name="Alyssa Garcia" userId="ce265a7981a1afe5" providerId="LiveId" clId="{DFE039C2-B80E-4E14-83E4-E9871EBCFB1A}" dt="2021-06-05T12:37:42.304" v="286" actId="1076"/>
          <ac:picMkLst>
            <pc:docMk/>
            <pc:sldMk cId="1002193766" sldId="3827"/>
            <ac:picMk id="13" creationId="{D624A4F8-65E3-4A17-A439-FE80714CDE5A}"/>
          </ac:picMkLst>
        </pc:picChg>
      </pc:sldChg>
      <pc:sldChg chg="del ord">
        <pc:chgData name="Alyssa Garcia" userId="ce265a7981a1afe5" providerId="LiveId" clId="{DFE039C2-B80E-4E14-83E4-E9871EBCFB1A}" dt="2021-06-05T12:22:10.388" v="148" actId="47"/>
        <pc:sldMkLst>
          <pc:docMk/>
          <pc:sldMk cId="4283594893" sldId="3828"/>
        </pc:sldMkLst>
      </pc:sldChg>
      <pc:sldChg chg="delSp modSp mod">
        <pc:chgData name="Alyssa Garcia" userId="ce265a7981a1afe5" providerId="LiveId" clId="{DFE039C2-B80E-4E14-83E4-E9871EBCFB1A}" dt="2021-06-07T19:07:42.733" v="1992" actId="12789"/>
        <pc:sldMkLst>
          <pc:docMk/>
          <pc:sldMk cId="1026132043" sldId="3829"/>
        </pc:sldMkLst>
        <pc:spChg chg="mod">
          <ac:chgData name="Alyssa Garcia" userId="ce265a7981a1afe5" providerId="LiveId" clId="{DFE039C2-B80E-4E14-83E4-E9871EBCFB1A}" dt="2021-06-05T14:55:14.284" v="1702" actId="1076"/>
          <ac:spMkLst>
            <pc:docMk/>
            <pc:sldMk cId="1026132043" sldId="3829"/>
            <ac:spMk id="8" creationId="{4E808D1D-FE92-499E-982B-315DCF987C64}"/>
          </ac:spMkLst>
        </pc:spChg>
        <pc:spChg chg="mod">
          <ac:chgData name="Alyssa Garcia" userId="ce265a7981a1afe5" providerId="LiveId" clId="{DFE039C2-B80E-4E14-83E4-E9871EBCFB1A}" dt="2021-06-07T19:07:42.733" v="1992" actId="12789"/>
          <ac:spMkLst>
            <pc:docMk/>
            <pc:sldMk cId="1026132043" sldId="3829"/>
            <ac:spMk id="9" creationId="{23EE02E7-DD32-447E-A951-9BFA2CED01F5}"/>
          </ac:spMkLst>
        </pc:spChg>
        <pc:spChg chg="del">
          <ac:chgData name="Alyssa Garcia" userId="ce265a7981a1afe5" providerId="LiveId" clId="{DFE039C2-B80E-4E14-83E4-E9871EBCFB1A}" dt="2021-06-05T14:49:59.311" v="1551" actId="478"/>
          <ac:spMkLst>
            <pc:docMk/>
            <pc:sldMk cId="1026132043" sldId="3829"/>
            <ac:spMk id="17" creationId="{629F4044-902D-4034-8E90-44E0F885EEBD}"/>
          </ac:spMkLst>
        </pc:spChg>
        <pc:spChg chg="del">
          <ac:chgData name="Alyssa Garcia" userId="ce265a7981a1afe5" providerId="LiveId" clId="{DFE039C2-B80E-4E14-83E4-E9871EBCFB1A}" dt="2021-06-05T14:50:04.144" v="1552" actId="478"/>
          <ac:spMkLst>
            <pc:docMk/>
            <pc:sldMk cId="1026132043" sldId="3829"/>
            <ac:spMk id="18" creationId="{439BF4B2-6931-43C1-8924-3E02FA60CF60}"/>
          </ac:spMkLst>
        </pc:spChg>
      </pc:sldChg>
      <pc:sldChg chg="del">
        <pc:chgData name="Alyssa Garcia" userId="ce265a7981a1afe5" providerId="LiveId" clId="{DFE039C2-B80E-4E14-83E4-E9871EBCFB1A}" dt="2021-06-05T14:23:43.648" v="1084" actId="47"/>
        <pc:sldMkLst>
          <pc:docMk/>
          <pc:sldMk cId="1791535643" sldId="3830"/>
        </pc:sldMkLst>
      </pc:sldChg>
      <pc:sldChg chg="del">
        <pc:chgData name="Alyssa Garcia" userId="ce265a7981a1afe5" providerId="LiveId" clId="{DFE039C2-B80E-4E14-83E4-E9871EBCFB1A}" dt="2021-06-05T14:23:45.330" v="1085" actId="47"/>
        <pc:sldMkLst>
          <pc:docMk/>
          <pc:sldMk cId="3942647457" sldId="3831"/>
        </pc:sldMkLst>
      </pc:sldChg>
      <pc:sldChg chg="del">
        <pc:chgData name="Alyssa Garcia" userId="ce265a7981a1afe5" providerId="LiveId" clId="{DFE039C2-B80E-4E14-83E4-E9871EBCFB1A}" dt="2021-06-05T14:23:48.790" v="1087" actId="47"/>
        <pc:sldMkLst>
          <pc:docMk/>
          <pc:sldMk cId="543995561" sldId="3832"/>
        </pc:sldMkLst>
      </pc:sldChg>
      <pc:sldChg chg="addSp delSp modSp mod">
        <pc:chgData name="Alyssa Garcia" userId="ce265a7981a1afe5" providerId="LiveId" clId="{DFE039C2-B80E-4E14-83E4-E9871EBCFB1A}" dt="2021-06-07T19:32:06.921" v="2128" actId="1076"/>
        <pc:sldMkLst>
          <pc:docMk/>
          <pc:sldMk cId="17839761" sldId="3833"/>
        </pc:sldMkLst>
        <pc:spChg chg="mod">
          <ac:chgData name="Alyssa Garcia" userId="ce265a7981a1afe5" providerId="LiveId" clId="{DFE039C2-B80E-4E14-83E4-E9871EBCFB1A}" dt="2021-06-07T19:30:06.981" v="2123" actId="20577"/>
          <ac:spMkLst>
            <pc:docMk/>
            <pc:sldMk cId="17839761" sldId="3833"/>
            <ac:spMk id="5" creationId="{42E3A3A9-5E96-4CDD-A971-9C272EFD97D9}"/>
          </ac:spMkLst>
        </pc:spChg>
        <pc:spChg chg="del">
          <ac:chgData name="Alyssa Garcia" userId="ce265a7981a1afe5" providerId="LiveId" clId="{DFE039C2-B80E-4E14-83E4-E9871EBCFB1A}" dt="2021-06-05T15:05:15.411" v="1736" actId="478"/>
          <ac:spMkLst>
            <pc:docMk/>
            <pc:sldMk cId="17839761" sldId="3833"/>
            <ac:spMk id="12" creationId="{C01975C7-D604-4AD4-85CC-2EFC92D81A7E}"/>
          </ac:spMkLst>
        </pc:spChg>
        <pc:spChg chg="del">
          <ac:chgData name="Alyssa Garcia" userId="ce265a7981a1afe5" providerId="LiveId" clId="{DFE039C2-B80E-4E14-83E4-E9871EBCFB1A}" dt="2021-06-05T15:05:19.006" v="1737" actId="478"/>
          <ac:spMkLst>
            <pc:docMk/>
            <pc:sldMk cId="17839761" sldId="3833"/>
            <ac:spMk id="13" creationId="{E0C27B2A-1D72-43E3-82D3-29739485AA73}"/>
          </ac:spMkLst>
        </pc:spChg>
        <pc:picChg chg="add mod">
          <ac:chgData name="Alyssa Garcia" userId="ce265a7981a1afe5" providerId="LiveId" clId="{DFE039C2-B80E-4E14-83E4-E9871EBCFB1A}" dt="2021-06-07T19:32:06.921" v="2128" actId="1076"/>
          <ac:picMkLst>
            <pc:docMk/>
            <pc:sldMk cId="17839761" sldId="3833"/>
            <ac:picMk id="3" creationId="{7E453C71-220B-497E-A2B7-CD8DE6785B02}"/>
          </ac:picMkLst>
        </pc:picChg>
        <pc:picChg chg="add mod">
          <ac:chgData name="Alyssa Garcia" userId="ce265a7981a1afe5" providerId="LiveId" clId="{DFE039C2-B80E-4E14-83E4-E9871EBCFB1A}" dt="2021-06-07T19:29:58.043" v="2122" actId="1076"/>
          <ac:picMkLst>
            <pc:docMk/>
            <pc:sldMk cId="17839761" sldId="3833"/>
            <ac:picMk id="7" creationId="{67A41A53-A336-4418-9722-2D14435E0C3D}"/>
          </ac:picMkLst>
        </pc:picChg>
        <pc:picChg chg="mod">
          <ac:chgData name="Alyssa Garcia" userId="ce265a7981a1afe5" providerId="LiveId" clId="{DFE039C2-B80E-4E14-83E4-E9871EBCFB1A}" dt="2021-06-07T19:27:07.206" v="2106" actId="14826"/>
          <ac:picMkLst>
            <pc:docMk/>
            <pc:sldMk cId="17839761" sldId="3833"/>
            <ac:picMk id="9" creationId="{BB00A97C-4C32-42DA-9838-F3D341AB0DCC}"/>
          </ac:picMkLst>
        </pc:picChg>
        <pc:picChg chg="mod">
          <ac:chgData name="Alyssa Garcia" userId="ce265a7981a1afe5" providerId="LiveId" clId="{DFE039C2-B80E-4E14-83E4-E9871EBCFB1A}" dt="2021-06-07T19:27:56.557" v="2107" actId="14826"/>
          <ac:picMkLst>
            <pc:docMk/>
            <pc:sldMk cId="17839761" sldId="3833"/>
            <ac:picMk id="11" creationId="{89C83A94-9400-40DF-9CE0-AFEB3C742BC3}"/>
          </ac:picMkLst>
        </pc:picChg>
      </pc:sldChg>
      <pc:sldChg chg="delSp modSp mod">
        <pc:chgData name="Alyssa Garcia" userId="ce265a7981a1afe5" providerId="LiveId" clId="{DFE039C2-B80E-4E14-83E4-E9871EBCFB1A}" dt="2021-06-07T19:31:49.178" v="2126"/>
        <pc:sldMkLst>
          <pc:docMk/>
          <pc:sldMk cId="962258905" sldId="3834"/>
        </pc:sldMkLst>
        <pc:spChg chg="mod">
          <ac:chgData name="Alyssa Garcia" userId="ce265a7981a1afe5" providerId="LiveId" clId="{DFE039C2-B80E-4E14-83E4-E9871EBCFB1A}" dt="2021-06-05T15:00:56.146" v="1708" actId="20577"/>
          <ac:spMkLst>
            <pc:docMk/>
            <pc:sldMk cId="962258905" sldId="3834"/>
            <ac:spMk id="2" creationId="{659706C9-F26D-46CA-93BF-8C27012F6B12}"/>
          </ac:spMkLst>
        </pc:spChg>
        <pc:spChg chg="mod">
          <ac:chgData name="Alyssa Garcia" userId="ce265a7981a1afe5" providerId="LiveId" clId="{DFE039C2-B80E-4E14-83E4-E9871EBCFB1A}" dt="2021-06-07T19:31:49.178" v="2126"/>
          <ac:spMkLst>
            <pc:docMk/>
            <pc:sldMk cId="962258905" sldId="3834"/>
            <ac:spMk id="3" creationId="{21F0B6E0-1F7C-4E6A-87B1-554ADE739CD1}"/>
          </ac:spMkLst>
        </pc:spChg>
        <pc:spChg chg="del">
          <ac:chgData name="Alyssa Garcia" userId="ce265a7981a1afe5" providerId="LiveId" clId="{DFE039C2-B80E-4E14-83E4-E9871EBCFB1A}" dt="2021-06-05T15:01:11.742" v="1724" actId="478"/>
          <ac:spMkLst>
            <pc:docMk/>
            <pc:sldMk cId="962258905" sldId="3834"/>
            <ac:spMk id="4" creationId="{6F95E0EB-F1F4-436B-A218-93E100A66902}"/>
          </ac:spMkLst>
        </pc:spChg>
        <pc:spChg chg="del">
          <ac:chgData name="Alyssa Garcia" userId="ce265a7981a1afe5" providerId="LiveId" clId="{DFE039C2-B80E-4E14-83E4-E9871EBCFB1A}" dt="2021-06-05T15:01:15.126" v="1725" actId="478"/>
          <ac:spMkLst>
            <pc:docMk/>
            <pc:sldMk cId="962258905" sldId="3834"/>
            <ac:spMk id="5" creationId="{C75D06EF-9416-46F7-8230-B49EE1269F53}"/>
          </ac:spMkLst>
        </pc:spChg>
      </pc:sldChg>
      <pc:sldChg chg="addSp delSp modSp new mod modClrScheme modAnim chgLayout">
        <pc:chgData name="Alyssa Garcia" userId="ce265a7981a1afe5" providerId="LiveId" clId="{DFE039C2-B80E-4E14-83E4-E9871EBCFB1A}" dt="2021-06-07T19:14:18.865" v="2056" actId="478"/>
        <pc:sldMkLst>
          <pc:docMk/>
          <pc:sldMk cId="4009768466" sldId="3835"/>
        </pc:sldMkLst>
        <pc:spChg chg="del mod ord">
          <ac:chgData name="Alyssa Garcia" userId="ce265a7981a1afe5" providerId="LiveId" clId="{DFE039C2-B80E-4E14-83E4-E9871EBCFB1A}" dt="2021-06-05T12:13:35.605" v="114" actId="700"/>
          <ac:spMkLst>
            <pc:docMk/>
            <pc:sldMk cId="4009768466" sldId="3835"/>
            <ac:spMk id="2" creationId="{E64AC06F-B982-401A-90B0-9399676FB44E}"/>
          </ac:spMkLst>
        </pc:spChg>
        <pc:spChg chg="del">
          <ac:chgData name="Alyssa Garcia" userId="ce265a7981a1afe5" providerId="LiveId" clId="{DFE039C2-B80E-4E14-83E4-E9871EBCFB1A}" dt="2021-06-05T12:13:35.605" v="114" actId="700"/>
          <ac:spMkLst>
            <pc:docMk/>
            <pc:sldMk cId="4009768466" sldId="3835"/>
            <ac:spMk id="3" creationId="{245F5433-A138-4DB2-8365-C1E940B54673}"/>
          </ac:spMkLst>
        </pc:spChg>
        <pc:spChg chg="del mod ord">
          <ac:chgData name="Alyssa Garcia" userId="ce265a7981a1afe5" providerId="LiveId" clId="{DFE039C2-B80E-4E14-83E4-E9871EBCFB1A}" dt="2021-06-05T12:13:51.286" v="118" actId="478"/>
          <ac:spMkLst>
            <pc:docMk/>
            <pc:sldMk cId="4009768466" sldId="3835"/>
            <ac:spMk id="4" creationId="{9FEB20FC-8D6D-4B79-91D7-89B88206826A}"/>
          </ac:spMkLst>
        </pc:spChg>
        <pc:spChg chg="del mod ord">
          <ac:chgData name="Alyssa Garcia" userId="ce265a7981a1afe5" providerId="LiveId" clId="{DFE039C2-B80E-4E14-83E4-E9871EBCFB1A}" dt="2021-06-05T12:13:46.720" v="117" actId="478"/>
          <ac:spMkLst>
            <pc:docMk/>
            <pc:sldMk cId="4009768466" sldId="3835"/>
            <ac:spMk id="5" creationId="{32F0B0AA-670D-4099-AECB-82D28B41563B}"/>
          </ac:spMkLst>
        </pc:spChg>
        <pc:spChg chg="mod ord">
          <ac:chgData name="Alyssa Garcia" userId="ce265a7981a1afe5" providerId="LiveId" clId="{DFE039C2-B80E-4E14-83E4-E9871EBCFB1A}" dt="2021-06-05T12:13:35.605" v="114" actId="700"/>
          <ac:spMkLst>
            <pc:docMk/>
            <pc:sldMk cId="4009768466" sldId="3835"/>
            <ac:spMk id="6" creationId="{21131910-073A-4779-AB0F-9DE0B6A735D2}"/>
          </ac:spMkLst>
        </pc:spChg>
        <pc:spChg chg="add del mod ord">
          <ac:chgData name="Alyssa Garcia" userId="ce265a7981a1afe5" providerId="LiveId" clId="{DFE039C2-B80E-4E14-83E4-E9871EBCFB1A}" dt="2021-06-05T12:14:43.904" v="120" actId="478"/>
          <ac:spMkLst>
            <pc:docMk/>
            <pc:sldMk cId="4009768466" sldId="3835"/>
            <ac:spMk id="7" creationId="{E9099456-5025-4717-BB76-95048A0B630F}"/>
          </ac:spMkLst>
        </pc:spChg>
        <pc:spChg chg="add del mod">
          <ac:chgData name="Alyssa Garcia" userId="ce265a7981a1afe5" providerId="LiveId" clId="{DFE039C2-B80E-4E14-83E4-E9871EBCFB1A}" dt="2021-06-05T14:47:00.019" v="1527" actId="767"/>
          <ac:spMkLst>
            <pc:docMk/>
            <pc:sldMk cId="4009768466" sldId="3835"/>
            <ac:spMk id="9" creationId="{1732F30D-BB60-41FE-888A-2BB614160EAE}"/>
          </ac:spMkLst>
        </pc:spChg>
        <pc:spChg chg="add del mod">
          <ac:chgData name="Alyssa Garcia" userId="ce265a7981a1afe5" providerId="LiveId" clId="{DFE039C2-B80E-4E14-83E4-E9871EBCFB1A}" dt="2021-06-07T19:14:18.865" v="2056" actId="478"/>
          <ac:spMkLst>
            <pc:docMk/>
            <pc:sldMk cId="4009768466" sldId="3835"/>
            <ac:spMk id="10" creationId="{654D80D6-29F3-4239-92CB-1DDEFDD27515}"/>
          </ac:spMkLst>
        </pc:spChg>
        <pc:picChg chg="add mod">
          <ac:chgData name="Alyssa Garcia" userId="ce265a7981a1afe5" providerId="LiveId" clId="{DFE039C2-B80E-4E14-83E4-E9871EBCFB1A}" dt="2021-06-05T12:15:22.569" v="125" actId="12789"/>
          <ac:picMkLst>
            <pc:docMk/>
            <pc:sldMk cId="4009768466" sldId="3835"/>
            <ac:picMk id="8" creationId="{E3FADABC-78CF-4CD1-BD94-D7E19EB04FCF}"/>
          </ac:picMkLst>
        </pc:picChg>
      </pc:sldChg>
      <pc:sldChg chg="addSp delSp modSp new mod">
        <pc:chgData name="Alyssa Garcia" userId="ce265a7981a1afe5" providerId="LiveId" clId="{DFE039C2-B80E-4E14-83E4-E9871EBCFB1A}" dt="2021-06-05T14:48:47.449" v="1544" actId="947"/>
        <pc:sldMkLst>
          <pc:docMk/>
          <pc:sldMk cId="2104608612" sldId="3836"/>
        </pc:sldMkLst>
        <pc:spChg chg="mod">
          <ac:chgData name="Alyssa Garcia" userId="ce265a7981a1afe5" providerId="LiveId" clId="{DFE039C2-B80E-4E14-83E4-E9871EBCFB1A}" dt="2021-06-05T12:48:31.429" v="471" actId="20577"/>
          <ac:spMkLst>
            <pc:docMk/>
            <pc:sldMk cId="2104608612" sldId="3836"/>
            <ac:spMk id="2" creationId="{FEAC4ED1-6A8F-4C1B-B446-173225A27DCD}"/>
          </ac:spMkLst>
        </pc:spChg>
        <pc:spChg chg="del">
          <ac:chgData name="Alyssa Garcia" userId="ce265a7981a1afe5" providerId="LiveId" clId="{DFE039C2-B80E-4E14-83E4-E9871EBCFB1A}" dt="2021-06-05T12:42:17.080" v="404" actId="478"/>
          <ac:spMkLst>
            <pc:docMk/>
            <pc:sldMk cId="2104608612" sldId="3836"/>
            <ac:spMk id="3" creationId="{B5CCB52F-16E5-4EF0-96F5-ACEA9D64C5DC}"/>
          </ac:spMkLst>
        </pc:spChg>
        <pc:spChg chg="del">
          <ac:chgData name="Alyssa Garcia" userId="ce265a7981a1afe5" providerId="LiveId" clId="{DFE039C2-B80E-4E14-83E4-E9871EBCFB1A}" dt="2021-06-05T12:42:12.243" v="403" actId="478"/>
          <ac:spMkLst>
            <pc:docMk/>
            <pc:sldMk cId="2104608612" sldId="3836"/>
            <ac:spMk id="4" creationId="{0337FB01-A562-4D86-B173-E18AEAA43352}"/>
          </ac:spMkLst>
        </pc:spChg>
        <pc:spChg chg="mod">
          <ac:chgData name="Alyssa Garcia" userId="ce265a7981a1afe5" providerId="LiveId" clId="{DFE039C2-B80E-4E14-83E4-E9871EBCFB1A}" dt="2021-06-05T14:48:47.449" v="1544" actId="947"/>
          <ac:spMkLst>
            <pc:docMk/>
            <pc:sldMk cId="2104608612" sldId="3836"/>
            <ac:spMk id="6" creationId="{771BBA72-6383-4B1D-9A18-C35767849337}"/>
          </ac:spMkLst>
        </pc:spChg>
        <pc:spChg chg="add mod">
          <ac:chgData name="Alyssa Garcia" userId="ce265a7981a1afe5" providerId="LiveId" clId="{DFE039C2-B80E-4E14-83E4-E9871EBCFB1A}" dt="2021-06-05T12:47:36.209" v="438" actId="1076"/>
          <ac:spMkLst>
            <pc:docMk/>
            <pc:sldMk cId="2104608612" sldId="3836"/>
            <ac:spMk id="11" creationId="{ACC66F3B-72BC-4DFB-98B3-A119761EAF58}"/>
          </ac:spMkLst>
        </pc:spChg>
        <pc:picChg chg="add mod">
          <ac:chgData name="Alyssa Garcia" userId="ce265a7981a1afe5" providerId="LiveId" clId="{DFE039C2-B80E-4E14-83E4-E9871EBCFB1A}" dt="2021-06-05T12:46:42.668" v="429" actId="1076"/>
          <ac:picMkLst>
            <pc:docMk/>
            <pc:sldMk cId="2104608612" sldId="3836"/>
            <ac:picMk id="8" creationId="{A13E4FB4-9356-4BF3-8D04-7BF361BC657A}"/>
          </ac:picMkLst>
        </pc:picChg>
        <pc:picChg chg="add mod">
          <ac:chgData name="Alyssa Garcia" userId="ce265a7981a1afe5" providerId="LiveId" clId="{DFE039C2-B80E-4E14-83E4-E9871EBCFB1A}" dt="2021-06-05T12:46:45.421" v="430" actId="1076"/>
          <ac:picMkLst>
            <pc:docMk/>
            <pc:sldMk cId="2104608612" sldId="3836"/>
            <ac:picMk id="10" creationId="{46976281-F48F-44E7-AE4A-CAADCCD9C18D}"/>
          </ac:picMkLst>
        </pc:picChg>
      </pc:sldChg>
      <pc:sldChg chg="addSp delSp modSp new mod modAnim">
        <pc:chgData name="Alyssa Garcia" userId="ce265a7981a1afe5" providerId="LiveId" clId="{DFE039C2-B80E-4E14-83E4-E9871EBCFB1A}" dt="2021-06-07T19:03:43.704" v="1747"/>
        <pc:sldMkLst>
          <pc:docMk/>
          <pc:sldMk cId="1123070577" sldId="3837"/>
        </pc:sldMkLst>
        <pc:spChg chg="mod">
          <ac:chgData name="Alyssa Garcia" userId="ce265a7981a1afe5" providerId="LiveId" clId="{DFE039C2-B80E-4E14-83E4-E9871EBCFB1A}" dt="2021-06-05T12:49:24.830" v="508" actId="20577"/>
          <ac:spMkLst>
            <pc:docMk/>
            <pc:sldMk cId="1123070577" sldId="3837"/>
            <ac:spMk id="2" creationId="{AA358051-C1E4-4AEE-85BE-BE5922B16E4B}"/>
          </ac:spMkLst>
        </pc:spChg>
        <pc:spChg chg="mod">
          <ac:chgData name="Alyssa Garcia" userId="ce265a7981a1afe5" providerId="LiveId" clId="{DFE039C2-B80E-4E14-83E4-E9871EBCFB1A}" dt="2021-06-05T13:07:25.895" v="644" actId="122"/>
          <ac:spMkLst>
            <pc:docMk/>
            <pc:sldMk cId="1123070577" sldId="3837"/>
            <ac:spMk id="3" creationId="{0BAC7839-DEB8-47DF-B7E2-6D0408568C27}"/>
          </ac:spMkLst>
        </pc:spChg>
        <pc:spChg chg="mod">
          <ac:chgData name="Alyssa Garcia" userId="ce265a7981a1afe5" providerId="LiveId" clId="{DFE039C2-B80E-4E14-83E4-E9871EBCFB1A}" dt="2021-06-05T13:03:03.749" v="643" actId="5793"/>
          <ac:spMkLst>
            <pc:docMk/>
            <pc:sldMk cId="1123070577" sldId="3837"/>
            <ac:spMk id="4" creationId="{D683D864-B6F3-49B7-B0C5-4676208F1A60}"/>
          </ac:spMkLst>
        </pc:spChg>
        <pc:spChg chg="mod">
          <ac:chgData name="Alyssa Garcia" userId="ce265a7981a1afe5" providerId="LiveId" clId="{DFE039C2-B80E-4E14-83E4-E9871EBCFB1A}" dt="2021-06-05T13:07:35.687" v="657" actId="122"/>
          <ac:spMkLst>
            <pc:docMk/>
            <pc:sldMk cId="1123070577" sldId="3837"/>
            <ac:spMk id="5" creationId="{39A886D6-EFB7-4679-91E4-37B355C38F2E}"/>
          </ac:spMkLst>
        </pc:spChg>
        <pc:spChg chg="mod">
          <ac:chgData name="Alyssa Garcia" userId="ce265a7981a1afe5" providerId="LiveId" clId="{DFE039C2-B80E-4E14-83E4-E9871EBCFB1A}" dt="2021-06-05T13:44:26.683" v="891" actId="33524"/>
          <ac:spMkLst>
            <pc:docMk/>
            <pc:sldMk cId="1123070577" sldId="3837"/>
            <ac:spMk id="6" creationId="{5997E555-ED55-4A61-9995-132A1C3E3652}"/>
          </ac:spMkLst>
        </pc:spChg>
        <pc:spChg chg="del">
          <ac:chgData name="Alyssa Garcia" userId="ce265a7981a1afe5" providerId="LiveId" clId="{DFE039C2-B80E-4E14-83E4-E9871EBCFB1A}" dt="2021-06-05T13:00:41.017" v="626" actId="478"/>
          <ac:spMkLst>
            <pc:docMk/>
            <pc:sldMk cId="1123070577" sldId="3837"/>
            <ac:spMk id="7" creationId="{71812ADA-2639-4848-AE97-212A4EE2B5D3}"/>
          </ac:spMkLst>
        </pc:spChg>
        <pc:spChg chg="del">
          <ac:chgData name="Alyssa Garcia" userId="ce265a7981a1afe5" providerId="LiveId" clId="{DFE039C2-B80E-4E14-83E4-E9871EBCFB1A}" dt="2021-06-05T13:00:45.045" v="627" actId="478"/>
          <ac:spMkLst>
            <pc:docMk/>
            <pc:sldMk cId="1123070577" sldId="3837"/>
            <ac:spMk id="8" creationId="{6B2AC385-64F3-4FE0-A854-E16C596D20C4}"/>
          </ac:spMkLst>
        </pc:spChg>
        <pc:spChg chg="mod">
          <ac:chgData name="Alyssa Garcia" userId="ce265a7981a1afe5" providerId="LiveId" clId="{DFE039C2-B80E-4E14-83E4-E9871EBCFB1A}" dt="2021-06-05T13:46:31.639" v="915" actId="255"/>
          <ac:spMkLst>
            <pc:docMk/>
            <pc:sldMk cId="1123070577" sldId="3837"/>
            <ac:spMk id="10" creationId="{41D08573-5B5D-4622-AD84-857FCAE24C0A}"/>
          </ac:spMkLst>
        </pc:spChg>
        <pc:spChg chg="mod">
          <ac:chgData name="Alyssa Garcia" userId="ce265a7981a1afe5" providerId="LiveId" clId="{DFE039C2-B80E-4E14-83E4-E9871EBCFB1A}" dt="2021-06-05T14:49:13.292" v="1546" actId="947"/>
          <ac:spMkLst>
            <pc:docMk/>
            <pc:sldMk cId="1123070577" sldId="3837"/>
            <ac:spMk id="11" creationId="{2C465D25-D632-4C4D-A329-9B54A60F882A}"/>
          </ac:spMkLst>
        </pc:spChg>
        <pc:grpChg chg="add mod ord">
          <ac:chgData name="Alyssa Garcia" userId="ce265a7981a1afe5" providerId="LiveId" clId="{DFE039C2-B80E-4E14-83E4-E9871EBCFB1A}" dt="2021-06-05T14:18:18.359" v="1083" actId="167"/>
          <ac:grpSpMkLst>
            <pc:docMk/>
            <pc:sldMk cId="1123070577" sldId="3837"/>
            <ac:grpSpMk id="22" creationId="{29237709-CF0A-4D05-B439-EDDEE0F72F64}"/>
          </ac:grpSpMkLst>
        </pc:grpChg>
        <pc:picChg chg="add del mod ord">
          <ac:chgData name="Alyssa Garcia" userId="ce265a7981a1afe5" providerId="LiveId" clId="{DFE039C2-B80E-4E14-83E4-E9871EBCFB1A}" dt="2021-06-05T14:17:30.520" v="1078" actId="478"/>
          <ac:picMkLst>
            <pc:docMk/>
            <pc:sldMk cId="1123070577" sldId="3837"/>
            <ac:picMk id="13" creationId="{7147AC8A-F5DC-49E9-8DAC-7F227B75FE30}"/>
          </ac:picMkLst>
        </pc:picChg>
        <pc:picChg chg="add mod ord">
          <ac:chgData name="Alyssa Garcia" userId="ce265a7981a1afe5" providerId="LiveId" clId="{DFE039C2-B80E-4E14-83E4-E9871EBCFB1A}" dt="2021-06-05T14:01:05.532" v="1070" actId="1076"/>
          <ac:picMkLst>
            <pc:docMk/>
            <pc:sldMk cId="1123070577" sldId="3837"/>
            <ac:picMk id="15" creationId="{816DACEE-03A7-41C1-966E-8B70C3422EF5}"/>
          </ac:picMkLst>
        </pc:picChg>
        <pc:picChg chg="add mod ord">
          <ac:chgData name="Alyssa Garcia" userId="ce265a7981a1afe5" providerId="LiveId" clId="{DFE039C2-B80E-4E14-83E4-E9871EBCFB1A}" dt="2021-06-05T14:18:13.480" v="1082" actId="164"/>
          <ac:picMkLst>
            <pc:docMk/>
            <pc:sldMk cId="1123070577" sldId="3837"/>
            <ac:picMk id="17" creationId="{06B89D8A-C62F-4205-B9B0-0E571BE05AA5}"/>
          </ac:picMkLst>
        </pc:picChg>
        <pc:picChg chg="add mod">
          <ac:chgData name="Alyssa Garcia" userId="ce265a7981a1afe5" providerId="LiveId" clId="{DFE039C2-B80E-4E14-83E4-E9871EBCFB1A}" dt="2021-06-05T14:18:13.480" v="1082" actId="164"/>
          <ac:picMkLst>
            <pc:docMk/>
            <pc:sldMk cId="1123070577" sldId="3837"/>
            <ac:picMk id="19" creationId="{C591FC27-2615-4081-8EB4-A12301C113C0}"/>
          </ac:picMkLst>
        </pc:picChg>
        <pc:picChg chg="add mod ord">
          <ac:chgData name="Alyssa Garcia" userId="ce265a7981a1afe5" providerId="LiveId" clId="{DFE039C2-B80E-4E14-83E4-E9871EBCFB1A}" dt="2021-06-05T14:17:48.738" v="1081" actId="1076"/>
          <ac:picMkLst>
            <pc:docMk/>
            <pc:sldMk cId="1123070577" sldId="3837"/>
            <ac:picMk id="21" creationId="{FDFAFDFE-5693-44E2-AF78-9E74B10AD84E}"/>
          </ac:picMkLst>
        </pc:picChg>
      </pc:sldChg>
      <pc:sldChg chg="addSp delSp modSp new mod ord modAnim">
        <pc:chgData name="Alyssa Garcia" userId="ce265a7981a1afe5" providerId="LiveId" clId="{DFE039C2-B80E-4E14-83E4-E9871EBCFB1A}" dt="2021-06-07T19:22:46.094" v="2088" actId="113"/>
        <pc:sldMkLst>
          <pc:docMk/>
          <pc:sldMk cId="2783351105" sldId="3838"/>
        </pc:sldMkLst>
        <pc:spChg chg="mod">
          <ac:chgData name="Alyssa Garcia" userId="ce265a7981a1afe5" providerId="LiveId" clId="{DFE039C2-B80E-4E14-83E4-E9871EBCFB1A}" dt="2021-06-05T14:38:42.522" v="1453" actId="1076"/>
          <ac:spMkLst>
            <pc:docMk/>
            <pc:sldMk cId="2783351105" sldId="3838"/>
            <ac:spMk id="2" creationId="{60903D82-0984-4AD6-89DF-127E508775BD}"/>
          </ac:spMkLst>
        </pc:spChg>
        <pc:spChg chg="mod">
          <ac:chgData name="Alyssa Garcia" userId="ce265a7981a1afe5" providerId="LiveId" clId="{DFE039C2-B80E-4E14-83E4-E9871EBCFB1A}" dt="2021-06-07T19:22:46.094" v="2088" actId="113"/>
          <ac:spMkLst>
            <pc:docMk/>
            <pc:sldMk cId="2783351105" sldId="3838"/>
            <ac:spMk id="3" creationId="{5739295E-4F4B-4FD1-8F25-8F3BDA71D8D0}"/>
          </ac:spMkLst>
        </pc:spChg>
        <pc:spChg chg="del">
          <ac:chgData name="Alyssa Garcia" userId="ce265a7981a1afe5" providerId="LiveId" clId="{DFE039C2-B80E-4E14-83E4-E9871EBCFB1A}" dt="2021-06-05T14:24:26.091" v="1089" actId="478"/>
          <ac:spMkLst>
            <pc:docMk/>
            <pc:sldMk cId="2783351105" sldId="3838"/>
            <ac:spMk id="4" creationId="{F0043E76-A1C8-48FD-ADED-25AF63A7C781}"/>
          </ac:spMkLst>
        </pc:spChg>
        <pc:spChg chg="del">
          <ac:chgData name="Alyssa Garcia" userId="ce265a7981a1afe5" providerId="LiveId" clId="{DFE039C2-B80E-4E14-83E4-E9871EBCFB1A}" dt="2021-06-05T14:24:30.366" v="1090" actId="478"/>
          <ac:spMkLst>
            <pc:docMk/>
            <pc:sldMk cId="2783351105" sldId="3838"/>
            <ac:spMk id="5" creationId="{D23907FB-8C88-4872-B5D1-9723E5A4DDBA}"/>
          </ac:spMkLst>
        </pc:spChg>
        <pc:spChg chg="add mod">
          <ac:chgData name="Alyssa Garcia" userId="ce265a7981a1afe5" providerId="LiveId" clId="{DFE039C2-B80E-4E14-83E4-E9871EBCFB1A}" dt="2021-06-05T14:46:24.614" v="1525" actId="1076"/>
          <ac:spMkLst>
            <pc:docMk/>
            <pc:sldMk cId="2783351105" sldId="3838"/>
            <ac:spMk id="13" creationId="{0A8170DE-5EED-4456-904E-18404D403963}"/>
          </ac:spMkLst>
        </pc:spChg>
        <pc:spChg chg="add mod">
          <ac:chgData name="Alyssa Garcia" userId="ce265a7981a1afe5" providerId="LiveId" clId="{DFE039C2-B80E-4E14-83E4-E9871EBCFB1A}" dt="2021-06-05T14:45:45.812" v="1523" actId="1076"/>
          <ac:spMkLst>
            <pc:docMk/>
            <pc:sldMk cId="2783351105" sldId="3838"/>
            <ac:spMk id="14" creationId="{F79C3E19-75DC-487A-BD2E-89926695CBCB}"/>
          </ac:spMkLst>
        </pc:spChg>
        <pc:spChg chg="add mod">
          <ac:chgData name="Alyssa Garcia" userId="ce265a7981a1afe5" providerId="LiveId" clId="{DFE039C2-B80E-4E14-83E4-E9871EBCFB1A}" dt="2021-06-05T14:45:50.102" v="1524" actId="1076"/>
          <ac:spMkLst>
            <pc:docMk/>
            <pc:sldMk cId="2783351105" sldId="3838"/>
            <ac:spMk id="15" creationId="{31D43F9F-2CB6-444B-9F27-7CAEF3840FF9}"/>
          </ac:spMkLst>
        </pc:spChg>
        <pc:picChg chg="add mod">
          <ac:chgData name="Alyssa Garcia" userId="ce265a7981a1afe5" providerId="LiveId" clId="{DFE039C2-B80E-4E14-83E4-E9871EBCFB1A}" dt="2021-06-05T14:45:01.237" v="1513" actId="1076"/>
          <ac:picMkLst>
            <pc:docMk/>
            <pc:sldMk cId="2783351105" sldId="3838"/>
            <ac:picMk id="8" creationId="{0AF86C20-0AC1-4365-85EA-C3A8D957374D}"/>
          </ac:picMkLst>
        </pc:picChg>
        <pc:picChg chg="add mod">
          <ac:chgData name="Alyssa Garcia" userId="ce265a7981a1afe5" providerId="LiveId" clId="{DFE039C2-B80E-4E14-83E4-E9871EBCFB1A}" dt="2021-06-05T14:44:58.528" v="1512" actId="1076"/>
          <ac:picMkLst>
            <pc:docMk/>
            <pc:sldMk cId="2783351105" sldId="3838"/>
            <ac:picMk id="10" creationId="{15E0F7AF-97F4-4BFA-A86B-1828033A094F}"/>
          </ac:picMkLst>
        </pc:picChg>
        <pc:picChg chg="add mod">
          <ac:chgData name="Alyssa Garcia" userId="ce265a7981a1afe5" providerId="LiveId" clId="{DFE039C2-B80E-4E14-83E4-E9871EBCFB1A}" dt="2021-06-05T14:44:55.207" v="1511" actId="1076"/>
          <ac:picMkLst>
            <pc:docMk/>
            <pc:sldMk cId="2783351105" sldId="3838"/>
            <ac:picMk id="12" creationId="{37961851-1FE7-4EAC-B746-3392F041BCF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BA811-8917-4F1D-B22F-E96045BFA4E0}" type="datetimeFigureOut">
              <a:rPr lang="en-US" smtClean="0"/>
              <a:t>10/17/2021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C6A29-4676-420C-BBE3-ACC2B80F64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41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12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12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500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500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7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mediu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1317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67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48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405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62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01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527048"/>
            <a:ext cx="5111496" cy="3931920"/>
          </a:xfrm>
        </p:spPr>
        <p:txBody>
          <a:bodyPr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4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83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9272" y="4078224"/>
            <a:ext cx="5559552" cy="15361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57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911096"/>
            <a:ext cx="98298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08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892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B76FE53-FB67-4871-8485-71BAAFD7D1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9/3/20XX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2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90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9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6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1" r:id="rId4"/>
    <p:sldLayoutId id="2147483770" r:id="rId5"/>
    <p:sldLayoutId id="2147483774" r:id="rId6"/>
    <p:sldLayoutId id="2147483783" r:id="rId7"/>
    <p:sldLayoutId id="2147483772" r:id="rId8"/>
    <p:sldLayoutId id="2147483773" r:id="rId9"/>
    <p:sldLayoutId id="2147483785" r:id="rId10"/>
    <p:sldLayoutId id="2147483786" r:id="rId11"/>
    <p:sldLayoutId id="2147483787" r:id="rId12"/>
    <p:sldLayoutId id="2147483775" r:id="rId13"/>
    <p:sldLayoutId id="2147483788" r:id="rId14"/>
    <p:sldLayoutId id="2147483776" r:id="rId15"/>
    <p:sldLayoutId id="2147483777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xhIDxTXlLis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08836-40C5-46C2-81BA-21AA271769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Spatial Contiguity Principle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CC4EC4-809C-4FD2-AA20-009F08590D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Alyssa Garcia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962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706C9-F26D-46CA-93BF-8C27012F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9025F-68D1-4F50-8480-3F981455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6B855D-E9CC-4FF8-AD85-6CDC7B89A0DE}" type="slidenum">
              <a:rPr lang="en-US" noProof="0" smtClean="0"/>
              <a:pPr lvl="0"/>
              <a:t>10</a:t>
            </a:fld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0B6E0-1F7C-4E6A-87B1-554ADE739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0275" y="237744"/>
            <a:ext cx="5753100" cy="6118606"/>
          </a:xfrm>
        </p:spPr>
        <p:txBody>
          <a:bodyPr>
            <a:normAutofit/>
          </a:bodyPr>
          <a:lstStyle/>
          <a:p>
            <a:r>
              <a:rPr lang="en-US" dirty="0"/>
              <a:t>Sources: </a:t>
            </a:r>
          </a:p>
          <a:p>
            <a:r>
              <a:rPr lang="en-US" sz="1400" dirty="0"/>
              <a:t>1. Marino, M. (2021, February 9). Mayer's Spatial Contiguity Principle. YouTube. https://www.youtube.com/watch?v=xhIDxTXlLis. </a:t>
            </a:r>
          </a:p>
          <a:p>
            <a:r>
              <a:rPr lang="en-US" sz="1400" dirty="0"/>
              <a:t>2. </a:t>
            </a:r>
            <a:r>
              <a:rPr lang="en-US" sz="1400" dirty="0">
                <a:effectLst/>
              </a:rPr>
              <a:t>Mayer, R. E. (2012). Chapter 7: Spatial Contiguity Principle. In </a:t>
            </a:r>
            <a:r>
              <a:rPr lang="en-US" sz="1400" i="1" dirty="0">
                <a:effectLst/>
              </a:rPr>
              <a:t>Multimedia Learning</a:t>
            </a:r>
            <a:r>
              <a:rPr lang="en-US" sz="1400" dirty="0">
                <a:effectLst/>
              </a:rPr>
              <a:t> (Second, pp. 135–152). essay, Cambridge University Press. </a:t>
            </a:r>
          </a:p>
          <a:p>
            <a:r>
              <a:rPr lang="en-US" sz="1400" dirty="0"/>
              <a:t>3. Creating and adapting content for online delivery. Mayer's 12 Principles of Multimedia Learning: The Spatial Contiguity Principle - Group Related Information. (n.d.). https://www.skillsandparticipation.co.uk/mod/book/view.php?id=11082&amp;amp;chapterid=170#:~:text=The%20Spatial%20Contiguity%20Principle%20is,visuals%20are%20physically%20close%20together.&amp;amp;text=This%20physically%20separates%20the%20text,graphics%20should%20be%20presented%20together. </a:t>
            </a:r>
          </a:p>
          <a:p>
            <a:r>
              <a:rPr lang="en-US" sz="1400" dirty="0"/>
              <a:t>4. Ingman, J. (2019, October 8). 4. Spatial Contiguity Principle. Faculty Learning Corner. http://flc.learningspaces.alaska.edu/?p=4935. </a:t>
            </a:r>
          </a:p>
          <a:p>
            <a:r>
              <a:rPr lang="en-US" sz="1400" dirty="0"/>
              <a:t>5. </a:t>
            </a:r>
            <a:r>
              <a:rPr lang="en-US" sz="1400" dirty="0" err="1"/>
              <a:t>Beege</a:t>
            </a:r>
            <a:r>
              <a:rPr lang="en-US" sz="1400" dirty="0"/>
              <a:t>, M., </a:t>
            </a:r>
            <a:r>
              <a:rPr lang="en-US" sz="1400" dirty="0" err="1"/>
              <a:t>Wirzberger</a:t>
            </a:r>
            <a:r>
              <a:rPr lang="en-US" sz="1400" dirty="0"/>
              <a:t>, M., </a:t>
            </a:r>
            <a:r>
              <a:rPr lang="en-US" sz="1400" dirty="0" err="1"/>
              <a:t>Nebel</a:t>
            </a:r>
            <a:r>
              <a:rPr lang="en-US" sz="1400" dirty="0"/>
              <a:t>, S., Schneider, S., Schmidt, N., &amp;amp; Rey, G. D. (2019). Spatial Continuity Effect vs. Spatial Contiguity Failure. Revising the Effects of Spatial Proximity Between Related and Unrelated Representations. Frontiers in Education, 4. https://doi.org/10.3389/feduc.2019.00086 </a:t>
            </a:r>
          </a:p>
          <a:p>
            <a:r>
              <a:rPr lang="en-US" sz="1600" dirty="0"/>
              <a:t>6. </a:t>
            </a:r>
            <a:r>
              <a:rPr lang="en-US" sz="1600" dirty="0" err="1"/>
              <a:t>Nemesh</a:t>
            </a:r>
            <a:r>
              <a:rPr lang="en-US" sz="1600" dirty="0"/>
              <a:t>, A. (2021, May 12). 4 Tips To Combine Text And Graphics For Better eLearning. eLearning Industry. https://elearningindustry.com/4-tips-combine-text-and-graphics-for-better-elearning.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258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6E49C-11A0-4C95-8A6E-FC7E9C57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C3FD2-AF88-4EF1-AFB7-5D31BD5AA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Introduction to Spatial Contiguity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Applying the Principle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Supporting Research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Wrap-Up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B1A36-2D6E-4392-AAA4-996FFE03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60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1910-073A-4779-AB0F-9DE0B6A73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Online Media 7" title="Mayer's Spatial Contiguity Principle">
            <a:hlinkClick r:id="" action="ppaction://media"/>
            <a:extLst>
              <a:ext uri="{FF2B5EF4-FFF2-40B4-BE49-F238E27FC236}">
                <a16:creationId xmlns:a16="http://schemas.microsoft.com/office/drawing/2014/main" id="{E3FADABC-78CF-4CD1-BD94-D7E19EB04FC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94663" y="433745"/>
            <a:ext cx="10602674" cy="59905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54D80D6-29F3-4239-92CB-1DDEFDD27515}"/>
              </a:ext>
            </a:extLst>
          </p:cNvPr>
          <p:cNvSpPr/>
          <p:nvPr/>
        </p:nvSpPr>
        <p:spPr>
          <a:xfrm>
            <a:off x="11353800" y="202911"/>
            <a:ext cx="464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0976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290457-2071-4F7C-9327-CE85A282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721" y="223586"/>
            <a:ext cx="5806440" cy="132588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7B1E24-2840-4BB0-AE5A-2320A01CB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721" y="2111268"/>
            <a:ext cx="5806440" cy="3467365"/>
          </a:xfrm>
        </p:spPr>
        <p:txBody>
          <a:bodyPr/>
          <a:lstStyle/>
          <a:p>
            <a:r>
              <a:rPr lang="en-US" b="1" dirty="0"/>
              <a:t>Spatial Contiguity Principle: </a:t>
            </a:r>
            <a:r>
              <a:rPr lang="en-US" dirty="0"/>
              <a:t>Students learn better when corresponding words and pictures are presented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near</a:t>
            </a:r>
            <a:r>
              <a:rPr lang="en-US" dirty="0"/>
              <a:t> rather than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far</a:t>
            </a:r>
            <a:r>
              <a:rPr lang="en-US" dirty="0"/>
              <a:t> from each other on the page or screen.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When presenting information through multimedia formats, space is </a:t>
            </a:r>
            <a:r>
              <a:rPr lang="en-US" b="1" dirty="0">
                <a:solidFill>
                  <a:schemeClr val="accent4"/>
                </a:solidFill>
              </a:rPr>
              <a:t>limited</a:t>
            </a:r>
            <a:r>
              <a:rPr lang="en-US" dirty="0"/>
              <a:t>.</a:t>
            </a:r>
            <a:r>
              <a:rPr lang="en-US" baseline="30000" dirty="0"/>
              <a:t>2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Placeholder 10" descr="Puzzle pieces">
            <a:extLst>
              <a:ext uri="{FF2B5EF4-FFF2-40B4-BE49-F238E27FC236}">
                <a16:creationId xmlns:a16="http://schemas.microsoft.com/office/drawing/2014/main" id="{759DD474-D676-41A6-A2FB-30B2078418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6754" r="16754"/>
          <a:stretch/>
        </p:blipFill>
        <p:spPr>
          <a:xfrm>
            <a:off x="7191375" y="886526"/>
            <a:ext cx="2962275" cy="2958425"/>
          </a:xfrm>
        </p:spPr>
      </p:pic>
      <p:pic>
        <p:nvPicPr>
          <p:cNvPr id="13" name="Picture Placeholder 12" descr="Puzzle">
            <a:extLst>
              <a:ext uri="{FF2B5EF4-FFF2-40B4-BE49-F238E27FC236}">
                <a16:creationId xmlns:a16="http://schemas.microsoft.com/office/drawing/2014/main" id="{D624A4F8-65E3-4A17-A439-FE80714CDE5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>
            <a:off x="8086726" y="2642971"/>
            <a:ext cx="3975354" cy="3824769"/>
          </a:xfr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6EEA4F1-5FA3-4EBF-97F1-DF392077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193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C4ED1-6A8F-4C1B-B446-173225A27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13" y="0"/>
            <a:ext cx="10515600" cy="1325563"/>
          </a:xfrm>
        </p:spPr>
        <p:txBody>
          <a:bodyPr/>
          <a:lstStyle/>
          <a:p>
            <a:r>
              <a:rPr lang="en-US" dirty="0"/>
              <a:t>Applying the Principle- Part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CF20D6-D4DA-42E6-AE51-B6002D93A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1BBA72-6383-4B1D-9A18-C35767849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812" y="939546"/>
            <a:ext cx="11080375" cy="385974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Reduce cognitive load by making it easy for your audience to know where to look.</a:t>
            </a:r>
            <a:r>
              <a:rPr lang="en-US" baseline="30000" dirty="0"/>
              <a:t>3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3E4FB4-9356-4BF3-8D04-7BF361BC6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057" y="2638883"/>
            <a:ext cx="4777943" cy="3575191"/>
          </a:xfrm>
          <a:prstGeom prst="rect">
            <a:avLst/>
          </a:prstGeom>
          <a:ln w="57150">
            <a:solidFill>
              <a:schemeClr val="accent5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976281-F48F-44E7-AE4A-CAADCCD9C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028" y="2496608"/>
            <a:ext cx="4276772" cy="3859742"/>
          </a:xfrm>
          <a:prstGeom prst="rect">
            <a:avLst/>
          </a:prstGeom>
          <a:ln w="57150">
            <a:solidFill>
              <a:schemeClr val="accent5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C66F3B-72BC-4DFB-98B3-A119761EAF58}"/>
              </a:ext>
            </a:extLst>
          </p:cNvPr>
          <p:cNvSpPr txBox="1"/>
          <p:nvPr/>
        </p:nvSpPr>
        <p:spPr>
          <a:xfrm>
            <a:off x="6156713" y="4029847"/>
            <a:ext cx="741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2104608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29237709-CF0A-4D05-B439-EDDEE0F72F64}"/>
              </a:ext>
            </a:extLst>
          </p:cNvPr>
          <p:cNvGrpSpPr/>
          <p:nvPr/>
        </p:nvGrpSpPr>
        <p:grpSpPr>
          <a:xfrm>
            <a:off x="4126993" y="4371583"/>
            <a:ext cx="3664138" cy="2254366"/>
            <a:chOff x="4126993" y="4371583"/>
            <a:chExt cx="3664138" cy="225436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6B89D8A-C62F-4205-B9B0-0E571BE05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26993" y="4371583"/>
              <a:ext cx="3664138" cy="2254366"/>
            </a:xfrm>
            <a:prstGeom prst="rect">
              <a:avLst/>
            </a:prstGeom>
          </p:spPr>
        </p:pic>
        <p:pic>
          <p:nvPicPr>
            <p:cNvPr id="19" name="Graphic 18" descr="Thumbs up sign with solid fill">
              <a:extLst>
                <a:ext uri="{FF2B5EF4-FFF2-40B4-BE49-F238E27FC236}">
                  <a16:creationId xmlns:a16="http://schemas.microsoft.com/office/drawing/2014/main" id="{C591FC27-2615-4081-8EB4-A12301C11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518694" y="4541112"/>
              <a:ext cx="914400" cy="914400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DFAFDFE-5693-44E2-AF78-9E74B10AD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236" y="3728246"/>
            <a:ext cx="2749691" cy="25401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6DACEE-03A7-41C1-966E-8B70C3422E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8197" y="4414044"/>
            <a:ext cx="3065462" cy="2211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58051-C1E4-4AEE-85BE-BE5922B16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Principle- Part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7839-DEB8-47DF-B7E2-6D0408568C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Scrolling Screens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83D864-B6F3-49B7-B0C5-4676208F1A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Take care to keep a graphic and it’s supporting text on the same screen</a:t>
            </a:r>
          </a:p>
          <a:p>
            <a:pPr marL="0" indent="0">
              <a:buNone/>
            </a:pPr>
            <a:r>
              <a:rPr lang="en-US" dirty="0"/>
              <a:t>Ex.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A886D6-EFB7-4679-91E4-37B355C38F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Directions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97E555-ED55-4A61-9995-132A1C3E365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Directions for an activity or test should be in proximity</a:t>
            </a:r>
          </a:p>
          <a:p>
            <a:r>
              <a:rPr lang="en-US" dirty="0"/>
              <a:t>This makes it easier for the learner to clarify information while completing the task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82BFE2-6385-4643-BB70-C6790CF21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D08573-5B5D-4622-AD84-857FCAE24C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200" dirty="0"/>
              <a:t>Primary Lesson Screen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C465D25-D632-4C4D-A329-9B54A60F882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Avoid linking to a separate window when possible; it causes a break in mental processing</a:t>
            </a:r>
          </a:p>
          <a:p>
            <a:r>
              <a:rPr lang="en-US" dirty="0"/>
              <a:t>Mouse-over boxes are a good alternative</a:t>
            </a:r>
            <a:r>
              <a:rPr lang="en-US" baseline="30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2307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10" grpId="0" build="p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boy playing in playground in front of apartment building&#10;">
            <a:extLst>
              <a:ext uri="{FF2B5EF4-FFF2-40B4-BE49-F238E27FC236}">
                <a16:creationId xmlns:a16="http://schemas.microsoft.com/office/drawing/2014/main" id="{5F329689-9BAF-4AE6-BA67-6C34B1AEE85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/>
          <a:stretch/>
        </p:blipFill>
        <p:spPr/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E808D1D-FE92-499E-982B-315DCF987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EE02E7-DD32-447E-A951-9BFA2CED0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6828" y="2519032"/>
            <a:ext cx="5038344" cy="1819937"/>
          </a:xfrm>
        </p:spPr>
        <p:txBody>
          <a:bodyPr/>
          <a:lstStyle/>
          <a:p>
            <a:r>
              <a:rPr lang="en-US" sz="3200" b="1" dirty="0"/>
              <a:t>Question for the Class:</a:t>
            </a:r>
            <a:endParaRPr lang="en-US" dirty="0"/>
          </a:p>
          <a:p>
            <a:r>
              <a:rPr lang="en-US" dirty="0"/>
              <a:t>Has this principle ever presented a challenge for you as a learner, ID, or instructor?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FE1CEAEF-A1EC-4CA7-BEC1-407418518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FD37EC2-A256-4365-B98A-9FC89FE7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728248D-4FCB-429D-AC4B-09580B54580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latin typeface="Calibri" panose="020F0502020204030204"/>
              </a:rPr>
              <a:pPr>
                <a:defRPr/>
              </a:pPr>
              <a:t>7</a:t>
            </a:fld>
            <a:endParaRPr lang="en-US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26132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03D82-0984-4AD6-89DF-127E50877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10515600" cy="1325563"/>
          </a:xfrm>
        </p:spPr>
        <p:txBody>
          <a:bodyPr/>
          <a:lstStyle/>
          <a:p>
            <a:r>
              <a:rPr lang="en-US" dirty="0"/>
              <a:t>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9295E-4F4B-4FD1-8F25-8F3BDA71D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100" y="895122"/>
            <a:ext cx="9829800" cy="3859742"/>
          </a:xfrm>
        </p:spPr>
        <p:txBody>
          <a:bodyPr/>
          <a:lstStyle/>
          <a:p>
            <a:pPr marL="0" indent="0" algn="l">
              <a:buNone/>
            </a:pPr>
            <a:r>
              <a:rPr lang="en-US" sz="2400" b="1" i="0" dirty="0">
                <a:solidFill>
                  <a:srgbClr val="020202"/>
                </a:solidFill>
                <a:effectLst/>
                <a:latin typeface="MuseoSans"/>
              </a:rPr>
              <a:t>“Spatial Continuity Effect vs. Spatial Contiguity Failure. Revising the Effects of Spatial Proximity Between Related and Unrelated Representations” </a:t>
            </a:r>
            <a:r>
              <a:rPr lang="en-US" sz="2400" i="0" dirty="0">
                <a:solidFill>
                  <a:srgbClr val="020202"/>
                </a:solidFill>
                <a:effectLst/>
                <a:latin typeface="MuseoSans"/>
              </a:rPr>
              <a:t>by </a:t>
            </a:r>
            <a:r>
              <a:rPr lang="en-US" sz="2400" i="0" dirty="0" err="1">
                <a:solidFill>
                  <a:srgbClr val="020202"/>
                </a:solidFill>
                <a:effectLst/>
                <a:latin typeface="MuseoSans"/>
              </a:rPr>
              <a:t>Beege</a:t>
            </a:r>
            <a:r>
              <a:rPr lang="en-US" sz="2400" i="0" dirty="0">
                <a:solidFill>
                  <a:srgbClr val="020202"/>
                </a:solidFill>
                <a:effectLst/>
                <a:latin typeface="MuseoSans"/>
              </a:rPr>
              <a:t>, </a:t>
            </a:r>
            <a:r>
              <a:rPr lang="en-US" sz="2400" i="0" dirty="0" err="1">
                <a:solidFill>
                  <a:srgbClr val="020202"/>
                </a:solidFill>
                <a:effectLst/>
                <a:latin typeface="MuseoSans"/>
              </a:rPr>
              <a:t>Wirzberger</a:t>
            </a:r>
            <a:r>
              <a:rPr lang="en-US" sz="2400" i="0" dirty="0">
                <a:solidFill>
                  <a:srgbClr val="020202"/>
                </a:solidFill>
                <a:effectLst/>
                <a:latin typeface="MuseoSans"/>
              </a:rPr>
              <a:t>, </a:t>
            </a:r>
            <a:r>
              <a:rPr lang="en-US" sz="2400" i="0" dirty="0" err="1">
                <a:solidFill>
                  <a:srgbClr val="020202"/>
                </a:solidFill>
                <a:effectLst/>
                <a:latin typeface="MuseoSans"/>
              </a:rPr>
              <a:t>Nebel</a:t>
            </a:r>
            <a:r>
              <a:rPr lang="en-US" sz="2400" i="0" dirty="0">
                <a:solidFill>
                  <a:srgbClr val="020202"/>
                </a:solidFill>
                <a:effectLst/>
                <a:latin typeface="MuseoSans"/>
              </a:rPr>
              <a:t>, Schneider, Schmidt, and Rey</a:t>
            </a:r>
          </a:p>
          <a:p>
            <a:r>
              <a:rPr lang="en-US" sz="2400" dirty="0"/>
              <a:t>Spatial proximity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does</a:t>
            </a:r>
            <a:r>
              <a:rPr lang="en-US" sz="2400" dirty="0"/>
              <a:t> influence learning performance.</a:t>
            </a:r>
          </a:p>
          <a:p>
            <a:r>
              <a:rPr lang="en-US" sz="2400" dirty="0"/>
              <a:t>Compared high, medium, and low pictorial and text manipulations over two studies</a:t>
            </a:r>
          </a:p>
          <a:p>
            <a:pPr lvl="1"/>
            <a:r>
              <a:rPr lang="en-US" sz="2000" dirty="0"/>
              <a:t>Determined that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medium</a:t>
            </a:r>
            <a:r>
              <a:rPr lang="en-US" sz="2000" dirty="0"/>
              <a:t> spatial proximity leads to highest retention and transfer scores</a:t>
            </a:r>
            <a:r>
              <a:rPr lang="en-US" sz="2000" baseline="30000" dirty="0"/>
              <a:t>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7F265-BBEB-43AE-B905-6F2C393DC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F86C20-0AC1-4365-85EA-C3A8D9573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55" y="4122318"/>
            <a:ext cx="2946551" cy="2178162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E0F7AF-97F4-4BFA-A86B-1828033A0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576" y="3743531"/>
            <a:ext cx="3333921" cy="2552831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961851-1FE7-4EAC-B746-3392F041B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7967" y="3553743"/>
            <a:ext cx="3593787" cy="2736990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A8170DE-5EED-4456-904E-18404D403963}"/>
              </a:ext>
            </a:extLst>
          </p:cNvPr>
          <p:cNvSpPr/>
          <p:nvPr/>
        </p:nvSpPr>
        <p:spPr>
          <a:xfrm>
            <a:off x="2024558" y="6184969"/>
            <a:ext cx="11323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Low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9C3E19-75DC-487A-BD2E-89926695CBCB}"/>
              </a:ext>
            </a:extLst>
          </p:cNvPr>
          <p:cNvSpPr/>
          <p:nvPr/>
        </p:nvSpPr>
        <p:spPr>
          <a:xfrm>
            <a:off x="4682935" y="6150399"/>
            <a:ext cx="21403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Medium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D43F9F-2CB6-444B-9F27-7CAEF3840FF9}"/>
              </a:ext>
            </a:extLst>
          </p:cNvPr>
          <p:cNvSpPr/>
          <p:nvPr/>
        </p:nvSpPr>
        <p:spPr>
          <a:xfrm>
            <a:off x="8862277" y="6150399"/>
            <a:ext cx="13051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High</a:t>
            </a:r>
          </a:p>
        </p:txBody>
      </p:sp>
    </p:spTree>
    <p:extLst>
      <p:ext uri="{BB962C8B-B14F-4D97-AF65-F5344CB8AC3E}">
        <p14:creationId xmlns:p14="http://schemas.microsoft.com/office/powerpoint/2010/main" val="278335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5C6405-9D6C-48F5-9EFB-4CF1F3193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E3A3A9-5E96-4CDD-A971-9C272EFD9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ever possible it is best </a:t>
            </a:r>
            <a:r>
              <a:rPr lang="en-US" dirty="0"/>
              <a:t>to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integrate</a:t>
            </a:r>
            <a:r>
              <a:rPr lang="en-US" dirty="0"/>
              <a:t>, rather than </a:t>
            </a:r>
            <a:r>
              <a:rPr lang="en-US" b="1" dirty="0">
                <a:solidFill>
                  <a:schemeClr val="accent2"/>
                </a:solidFill>
              </a:rPr>
              <a:t>separate</a:t>
            </a:r>
            <a:r>
              <a:rPr lang="en-US" dirty="0"/>
              <a:t> your presentation of a picture and supporting text.</a:t>
            </a:r>
            <a:r>
              <a:rPr lang="en-US" baseline="30000" dirty="0"/>
              <a:t>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Screen/page space is a limited resource in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great</a:t>
            </a:r>
            <a:r>
              <a:rPr lang="en-US" sz="2400" dirty="0"/>
              <a:t> demand.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Always aim to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decrease</a:t>
            </a:r>
            <a:r>
              <a:rPr lang="en-US" dirty="0"/>
              <a:t> cognitive load.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B00A97C-4C32-42DA-9838-F3D341AB0D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01" r="1701"/>
          <a:stretch/>
        </p:blipFill>
        <p:spPr>
          <a:xfrm>
            <a:off x="6261609" y="0"/>
            <a:ext cx="3519311" cy="3007909"/>
          </a:xfr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89C83A94-9400-40DF-9CE0-AFEB3C742BC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7190" r="7190"/>
          <a:stretch/>
        </p:blipFill>
        <p:spPr>
          <a:xfrm>
            <a:off x="7901259" y="2727729"/>
            <a:ext cx="4290740" cy="4130271"/>
          </a:xfr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C4D09A1-D96F-4BFC-8475-2F079EAD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phic 2" descr="Thumbs Down with solid fill">
            <a:extLst>
              <a:ext uri="{FF2B5EF4-FFF2-40B4-BE49-F238E27FC236}">
                <a16:creationId xmlns:a16="http://schemas.microsoft.com/office/drawing/2014/main" id="{7E453C71-220B-497E-A2B7-CD8DE6785B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86186" y="-127000"/>
            <a:ext cx="1155700" cy="1155700"/>
          </a:xfrm>
          <a:prstGeom prst="rect">
            <a:avLst/>
          </a:prstGeom>
        </p:spPr>
      </p:pic>
      <p:pic>
        <p:nvPicPr>
          <p:cNvPr id="7" name="Graphic 6" descr="Thumbs up sign with solid fill">
            <a:extLst>
              <a:ext uri="{FF2B5EF4-FFF2-40B4-BE49-F238E27FC236}">
                <a16:creationId xmlns:a16="http://schemas.microsoft.com/office/drawing/2014/main" id="{67A41A53-A336-4418-9722-2D14435E0C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10600" y="5115305"/>
            <a:ext cx="1742695" cy="174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761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449C04-64B3-4403-94B7-8D2284C38D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DEF148-1770-458F-8F5B-C3D0A278AA9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8413533D-8C39-401E-8B75-B1AEEEC56B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Shapes presentation</Template>
  <TotalTime>246</TotalTime>
  <Words>621</Words>
  <Application>Microsoft Office PowerPoint</Application>
  <PresentationFormat>Widescreen</PresentationFormat>
  <Paragraphs>59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Avenir Next LT Pro</vt:lpstr>
      <vt:lpstr>Calibri</vt:lpstr>
      <vt:lpstr>MuseoSans</vt:lpstr>
      <vt:lpstr>Tw Cen MT</vt:lpstr>
      <vt:lpstr>ShapesVTI</vt:lpstr>
      <vt:lpstr>Spatial Contiguity Principle</vt:lpstr>
      <vt:lpstr>Agenda</vt:lpstr>
      <vt:lpstr>PowerPoint Presentation</vt:lpstr>
      <vt:lpstr>Introduction</vt:lpstr>
      <vt:lpstr>Applying the Principle- Part 1</vt:lpstr>
      <vt:lpstr>Applying the Principle- Part 2</vt:lpstr>
      <vt:lpstr> </vt:lpstr>
      <vt:lpstr>Research</vt:lpstr>
      <vt:lpstr>Summary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Contiguity Principle</dc:title>
  <dc:creator>Alyssa Garcia</dc:creator>
  <cp:lastModifiedBy>Alyssa Garcia</cp:lastModifiedBy>
  <cp:revision>1</cp:revision>
  <dcterms:created xsi:type="dcterms:W3CDTF">2021-06-04T12:13:55Z</dcterms:created>
  <dcterms:modified xsi:type="dcterms:W3CDTF">2021-10-17T20:19:13Z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