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80"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DCC2"/>
    <a:srgbClr val="BACEE8"/>
    <a:srgbClr val="E0CEDC"/>
    <a:srgbClr val="F6D8D2"/>
    <a:srgbClr val="F3D2C3"/>
    <a:srgbClr val="CAC398"/>
    <a:srgbClr val="E28E69"/>
    <a:srgbClr val="8FAFD9"/>
    <a:srgbClr val="EBA697"/>
    <a:srgbClr val="C6A4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30939B-5B74-492F-A6A4-81BD92563F41}" v="134" dt="2021-11-17T02:24:39.5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9307" autoAdjust="0"/>
  </p:normalViewPr>
  <p:slideViewPr>
    <p:cSldViewPr snapToGrid="0">
      <p:cViewPr varScale="1">
        <p:scale>
          <a:sx n="67" d="100"/>
          <a:sy n="67" d="100"/>
        </p:scale>
        <p:origin x="100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yssa Garcia" userId="ce265a7981a1afe5" providerId="LiveId" clId="{4B30939B-5B74-492F-A6A4-81BD92563F41}"/>
    <pc:docChg chg="undo custSel modSld">
      <pc:chgData name="Alyssa Garcia" userId="ce265a7981a1afe5" providerId="LiveId" clId="{4B30939B-5B74-492F-A6A4-81BD92563F41}" dt="2021-11-17T02:24:39.590" v="2065"/>
      <pc:docMkLst>
        <pc:docMk/>
      </pc:docMkLst>
      <pc:sldChg chg="modSp mod setBg">
        <pc:chgData name="Alyssa Garcia" userId="ce265a7981a1afe5" providerId="LiveId" clId="{4B30939B-5B74-492F-A6A4-81BD92563F41}" dt="2021-11-16T00:29:17.879" v="790"/>
        <pc:sldMkLst>
          <pc:docMk/>
          <pc:sldMk cId="1020472294" sldId="257"/>
        </pc:sldMkLst>
        <pc:spChg chg="mod">
          <ac:chgData name="Alyssa Garcia" userId="ce265a7981a1afe5" providerId="LiveId" clId="{4B30939B-5B74-492F-A6A4-81BD92563F41}" dt="2021-11-16T00:26:40.102" v="782" actId="113"/>
          <ac:spMkLst>
            <pc:docMk/>
            <pc:sldMk cId="1020472294" sldId="257"/>
            <ac:spMk id="3" creationId="{FA91938B-E4FA-4B55-BF10-A33632B5D861}"/>
          </ac:spMkLst>
        </pc:spChg>
        <pc:picChg chg="mod ord">
          <ac:chgData name="Alyssa Garcia" userId="ce265a7981a1afe5" providerId="LiveId" clId="{4B30939B-5B74-492F-A6A4-81BD92563F41}" dt="2021-11-16T00:26:33.346" v="780" actId="167"/>
          <ac:picMkLst>
            <pc:docMk/>
            <pc:sldMk cId="1020472294" sldId="257"/>
            <ac:picMk id="4" creationId="{ED1B0843-D46D-427A-A367-F4FBE971618E}"/>
          </ac:picMkLst>
        </pc:picChg>
      </pc:sldChg>
      <pc:sldChg chg="setBg">
        <pc:chgData name="Alyssa Garcia" userId="ce265a7981a1afe5" providerId="LiveId" clId="{4B30939B-5B74-492F-A6A4-81BD92563F41}" dt="2021-11-16T00:28:57.632" v="789"/>
        <pc:sldMkLst>
          <pc:docMk/>
          <pc:sldMk cId="4021469924" sldId="258"/>
        </pc:sldMkLst>
      </pc:sldChg>
      <pc:sldChg chg="addSp delSp modSp mod setBg">
        <pc:chgData name="Alyssa Garcia" userId="ce265a7981a1afe5" providerId="LiveId" clId="{4B30939B-5B74-492F-A6A4-81BD92563F41}" dt="2021-11-16T00:29:31.297" v="791"/>
        <pc:sldMkLst>
          <pc:docMk/>
          <pc:sldMk cId="4196690274" sldId="259"/>
        </pc:sldMkLst>
        <pc:picChg chg="add mod">
          <ac:chgData name="Alyssa Garcia" userId="ce265a7981a1afe5" providerId="LiveId" clId="{4B30939B-5B74-492F-A6A4-81BD92563F41}" dt="2021-11-15T23:01:24.452" v="665" actId="1076"/>
          <ac:picMkLst>
            <pc:docMk/>
            <pc:sldMk cId="4196690274" sldId="259"/>
            <ac:picMk id="10" creationId="{3548811E-B7AC-406E-A77D-794C2FF20413}"/>
          </ac:picMkLst>
        </pc:picChg>
        <pc:picChg chg="del mod">
          <ac:chgData name="Alyssa Garcia" userId="ce265a7981a1afe5" providerId="LiveId" clId="{4B30939B-5B74-492F-A6A4-81BD92563F41}" dt="2021-11-15T23:01:08.366" v="660" actId="478"/>
          <ac:picMkLst>
            <pc:docMk/>
            <pc:sldMk cId="4196690274" sldId="259"/>
            <ac:picMk id="12" creationId="{2D4EA59F-0229-4948-AE1B-06040471826D}"/>
          </ac:picMkLst>
        </pc:picChg>
      </pc:sldChg>
      <pc:sldChg chg="modSp setBg">
        <pc:chgData name="Alyssa Garcia" userId="ce265a7981a1afe5" providerId="LiveId" clId="{4B30939B-5B74-492F-A6A4-81BD92563F41}" dt="2021-11-16T00:30:38.934" v="794" actId="2084"/>
        <pc:sldMkLst>
          <pc:docMk/>
          <pc:sldMk cId="2275538482" sldId="260"/>
        </pc:sldMkLst>
        <pc:graphicFrameChg chg="mod">
          <ac:chgData name="Alyssa Garcia" userId="ce265a7981a1afe5" providerId="LiveId" clId="{4B30939B-5B74-492F-A6A4-81BD92563F41}" dt="2021-11-16T00:30:38.934" v="794" actId="2084"/>
          <ac:graphicFrameMkLst>
            <pc:docMk/>
            <pc:sldMk cId="2275538482" sldId="260"/>
            <ac:graphicFrameMk id="4" creationId="{61E5A369-1F1E-4F0D-BD52-BD5C8E4D2D9D}"/>
          </ac:graphicFrameMkLst>
        </pc:graphicFrameChg>
      </pc:sldChg>
      <pc:sldChg chg="modSp setBg">
        <pc:chgData name="Alyssa Garcia" userId="ce265a7981a1afe5" providerId="LiveId" clId="{4B30939B-5B74-492F-A6A4-81BD92563F41}" dt="2021-11-16T00:31:09.457" v="796" actId="2084"/>
        <pc:sldMkLst>
          <pc:docMk/>
          <pc:sldMk cId="3352855335" sldId="261"/>
        </pc:sldMkLst>
        <pc:graphicFrameChg chg="mod">
          <ac:chgData name="Alyssa Garcia" userId="ce265a7981a1afe5" providerId="LiveId" clId="{4B30939B-5B74-492F-A6A4-81BD92563F41}" dt="2021-11-16T00:31:09.457" v="796" actId="2084"/>
          <ac:graphicFrameMkLst>
            <pc:docMk/>
            <pc:sldMk cId="3352855335" sldId="261"/>
            <ac:graphicFrameMk id="4" creationId="{70B842A2-D26B-400E-A611-8C663468328B}"/>
          </ac:graphicFrameMkLst>
        </pc:graphicFrameChg>
      </pc:sldChg>
      <pc:sldChg chg="modSp setBg">
        <pc:chgData name="Alyssa Garcia" userId="ce265a7981a1afe5" providerId="LiveId" clId="{4B30939B-5B74-492F-A6A4-81BD92563F41}" dt="2021-11-16T00:31:51.046" v="800" actId="2084"/>
        <pc:sldMkLst>
          <pc:docMk/>
          <pc:sldMk cId="853413497" sldId="262"/>
        </pc:sldMkLst>
        <pc:graphicFrameChg chg="mod">
          <ac:chgData name="Alyssa Garcia" userId="ce265a7981a1afe5" providerId="LiveId" clId="{4B30939B-5B74-492F-A6A4-81BD92563F41}" dt="2021-11-16T00:31:51.046" v="800" actId="2084"/>
          <ac:graphicFrameMkLst>
            <pc:docMk/>
            <pc:sldMk cId="853413497" sldId="262"/>
            <ac:graphicFrameMk id="4" creationId="{4AF0A0B1-5EEA-477A-AB07-5559CA839AFD}"/>
          </ac:graphicFrameMkLst>
        </pc:graphicFrameChg>
      </pc:sldChg>
      <pc:sldChg chg="addSp delSp modSp mod">
        <pc:chgData name="Alyssa Garcia" userId="ce265a7981a1afe5" providerId="LiveId" clId="{4B30939B-5B74-492F-A6A4-81BD92563F41}" dt="2021-11-16T00:45:15.830" v="1033" actId="478"/>
        <pc:sldMkLst>
          <pc:docMk/>
          <pc:sldMk cId="4260870833" sldId="265"/>
        </pc:sldMkLst>
        <pc:picChg chg="add del mod modCrop">
          <ac:chgData name="Alyssa Garcia" userId="ce265a7981a1afe5" providerId="LiveId" clId="{4B30939B-5B74-492F-A6A4-81BD92563F41}" dt="2021-11-15T22:59:24.590" v="640" actId="478"/>
          <ac:picMkLst>
            <pc:docMk/>
            <pc:sldMk cId="4260870833" sldId="265"/>
            <ac:picMk id="2" creationId="{687C3B0A-082D-4F96-92E5-096DF78A5BA7}"/>
          </ac:picMkLst>
        </pc:picChg>
        <pc:picChg chg="add del mod modCrop">
          <ac:chgData name="Alyssa Garcia" userId="ce265a7981a1afe5" providerId="LiveId" clId="{4B30939B-5B74-492F-A6A4-81BD92563F41}" dt="2021-11-15T23:00:19.666" v="653" actId="478"/>
          <ac:picMkLst>
            <pc:docMk/>
            <pc:sldMk cId="4260870833" sldId="265"/>
            <ac:picMk id="7" creationId="{2083B6E6-FB2F-4FC3-8169-CABAAC44F59F}"/>
          </ac:picMkLst>
        </pc:picChg>
        <pc:picChg chg="add del mod modCrop">
          <ac:chgData name="Alyssa Garcia" userId="ce265a7981a1afe5" providerId="LiveId" clId="{4B30939B-5B74-492F-A6A4-81BD92563F41}" dt="2021-11-15T23:07:19.896" v="763" actId="478"/>
          <ac:picMkLst>
            <pc:docMk/>
            <pc:sldMk cId="4260870833" sldId="265"/>
            <ac:picMk id="8" creationId="{E67D74B6-346D-4E95-AAB1-7DF4C6D9B682}"/>
          </ac:picMkLst>
        </pc:picChg>
        <pc:picChg chg="add del mod modCrop">
          <ac:chgData name="Alyssa Garcia" userId="ce265a7981a1afe5" providerId="LiveId" clId="{4B30939B-5B74-492F-A6A4-81BD92563F41}" dt="2021-11-16T00:45:15.830" v="1033" actId="478"/>
          <ac:picMkLst>
            <pc:docMk/>
            <pc:sldMk cId="4260870833" sldId="265"/>
            <ac:picMk id="9" creationId="{C2ABB9E3-9D19-4DDB-A4EE-8F13F7373139}"/>
          </ac:picMkLst>
        </pc:picChg>
      </pc:sldChg>
      <pc:sldChg chg="addSp modSp mod setBg">
        <pc:chgData name="Alyssa Garcia" userId="ce265a7981a1afe5" providerId="LiveId" clId="{4B30939B-5B74-492F-A6A4-81BD92563F41}" dt="2021-11-16T00:32:14.970" v="801"/>
        <pc:sldMkLst>
          <pc:docMk/>
          <pc:sldMk cId="1465464423" sldId="266"/>
        </pc:sldMkLst>
        <pc:spChg chg="mod">
          <ac:chgData name="Alyssa Garcia" userId="ce265a7981a1afe5" providerId="LiveId" clId="{4B30939B-5B74-492F-A6A4-81BD92563F41}" dt="2021-11-15T22:38:39.231" v="43" actId="20577"/>
          <ac:spMkLst>
            <pc:docMk/>
            <pc:sldMk cId="1465464423" sldId="266"/>
            <ac:spMk id="3" creationId="{FFCA652F-A5B9-48D5-8EDE-1CB128EA9200}"/>
          </ac:spMkLst>
        </pc:spChg>
        <pc:picChg chg="add mod">
          <ac:chgData name="Alyssa Garcia" userId="ce265a7981a1afe5" providerId="LiveId" clId="{4B30939B-5B74-492F-A6A4-81BD92563F41}" dt="2021-11-15T22:39:01.618" v="45" actId="1076"/>
          <ac:picMkLst>
            <pc:docMk/>
            <pc:sldMk cId="1465464423" sldId="266"/>
            <ac:picMk id="4" creationId="{09EB7A8D-90C4-48D0-9FF5-1F3936417BDE}"/>
          </ac:picMkLst>
        </pc:picChg>
      </pc:sldChg>
      <pc:sldChg chg="addSp modSp mod setBg modNotesTx">
        <pc:chgData name="Alyssa Garcia" userId="ce265a7981a1afe5" providerId="LiveId" clId="{4B30939B-5B74-492F-A6A4-81BD92563F41}" dt="2021-11-16T00:32:22.028" v="802"/>
        <pc:sldMkLst>
          <pc:docMk/>
          <pc:sldMk cId="103657664" sldId="267"/>
        </pc:sldMkLst>
        <pc:spChg chg="mod">
          <ac:chgData name="Alyssa Garcia" userId="ce265a7981a1afe5" providerId="LiveId" clId="{4B30939B-5B74-492F-A6A4-81BD92563F41}" dt="2021-11-15T22:46:43.989" v="261" actId="20577"/>
          <ac:spMkLst>
            <pc:docMk/>
            <pc:sldMk cId="103657664" sldId="267"/>
            <ac:spMk id="3" creationId="{375AD004-E07A-472F-A554-121A47A12D60}"/>
          </ac:spMkLst>
        </pc:spChg>
        <pc:picChg chg="add mod">
          <ac:chgData name="Alyssa Garcia" userId="ce265a7981a1afe5" providerId="LiveId" clId="{4B30939B-5B74-492F-A6A4-81BD92563F41}" dt="2021-11-15T22:44:53.238" v="219" actId="1076"/>
          <ac:picMkLst>
            <pc:docMk/>
            <pc:sldMk cId="103657664" sldId="267"/>
            <ac:picMk id="4" creationId="{CA35D8A9-7DFC-4AC3-AE54-966946FC074D}"/>
          </ac:picMkLst>
        </pc:picChg>
      </pc:sldChg>
      <pc:sldChg chg="addSp modSp mod setBg modNotesTx">
        <pc:chgData name="Alyssa Garcia" userId="ce265a7981a1afe5" providerId="LiveId" clId="{4B30939B-5B74-492F-A6A4-81BD92563F41}" dt="2021-11-16T00:32:37.348" v="803"/>
        <pc:sldMkLst>
          <pc:docMk/>
          <pc:sldMk cId="510083270" sldId="268"/>
        </pc:sldMkLst>
        <pc:spChg chg="mod">
          <ac:chgData name="Alyssa Garcia" userId="ce265a7981a1afe5" providerId="LiveId" clId="{4B30939B-5B74-492F-A6A4-81BD92563F41}" dt="2021-11-15T22:52:00.228" v="396" actId="120"/>
          <ac:spMkLst>
            <pc:docMk/>
            <pc:sldMk cId="510083270" sldId="268"/>
            <ac:spMk id="2" creationId="{C607705C-7A67-4AED-8CBE-B37B55D0CC5E}"/>
          </ac:spMkLst>
        </pc:spChg>
        <pc:spChg chg="mod">
          <ac:chgData name="Alyssa Garcia" userId="ce265a7981a1afe5" providerId="LiveId" clId="{4B30939B-5B74-492F-A6A4-81BD92563F41}" dt="2021-11-15T22:50:57.907" v="391" actId="115"/>
          <ac:spMkLst>
            <pc:docMk/>
            <pc:sldMk cId="510083270" sldId="268"/>
            <ac:spMk id="3" creationId="{D1741005-366E-4EF7-9CDE-40CA6946212B}"/>
          </ac:spMkLst>
        </pc:spChg>
        <pc:picChg chg="add mod">
          <ac:chgData name="Alyssa Garcia" userId="ce265a7981a1afe5" providerId="LiveId" clId="{4B30939B-5B74-492F-A6A4-81BD92563F41}" dt="2021-11-15T22:51:50.547" v="395" actId="1076"/>
          <ac:picMkLst>
            <pc:docMk/>
            <pc:sldMk cId="510083270" sldId="268"/>
            <ac:picMk id="4" creationId="{B92F22C8-1491-439E-AC13-D2D44D84870D}"/>
          </ac:picMkLst>
        </pc:picChg>
      </pc:sldChg>
      <pc:sldChg chg="addSp modSp mod setBg modNotesTx">
        <pc:chgData name="Alyssa Garcia" userId="ce265a7981a1afe5" providerId="LiveId" clId="{4B30939B-5B74-492F-A6A4-81BD92563F41}" dt="2021-11-16T00:32:44.270" v="804"/>
        <pc:sldMkLst>
          <pc:docMk/>
          <pc:sldMk cId="1397488460" sldId="269"/>
        </pc:sldMkLst>
        <pc:spChg chg="mod">
          <ac:chgData name="Alyssa Garcia" userId="ce265a7981a1afe5" providerId="LiveId" clId="{4B30939B-5B74-492F-A6A4-81BD92563F41}" dt="2021-11-15T22:58:45.786" v="636" actId="113"/>
          <ac:spMkLst>
            <pc:docMk/>
            <pc:sldMk cId="1397488460" sldId="269"/>
            <ac:spMk id="3" creationId="{605AC845-1CE5-44F7-A356-9737E2F1EB1F}"/>
          </ac:spMkLst>
        </pc:spChg>
        <pc:picChg chg="add mod">
          <ac:chgData name="Alyssa Garcia" userId="ce265a7981a1afe5" providerId="LiveId" clId="{4B30939B-5B74-492F-A6A4-81BD92563F41}" dt="2021-11-15T22:59:37.675" v="644" actId="1076"/>
          <ac:picMkLst>
            <pc:docMk/>
            <pc:sldMk cId="1397488460" sldId="269"/>
            <ac:picMk id="4" creationId="{623B6026-EB45-47D9-96FF-89FD5800D7C8}"/>
          </ac:picMkLst>
        </pc:picChg>
      </pc:sldChg>
      <pc:sldChg chg="addSp delSp modSp mod setBg modNotesTx">
        <pc:chgData name="Alyssa Garcia" userId="ce265a7981a1afe5" providerId="LiveId" clId="{4B30939B-5B74-492F-A6A4-81BD92563F41}" dt="2021-11-16T00:32:48.565" v="805"/>
        <pc:sldMkLst>
          <pc:docMk/>
          <pc:sldMk cId="1548541735" sldId="270"/>
        </pc:sldMkLst>
        <pc:spChg chg="mod">
          <ac:chgData name="Alyssa Garcia" userId="ce265a7981a1afe5" providerId="LiveId" clId="{4B30939B-5B74-492F-A6A4-81BD92563F41}" dt="2021-11-15T23:06:27.003" v="753" actId="27636"/>
          <ac:spMkLst>
            <pc:docMk/>
            <pc:sldMk cId="1548541735" sldId="270"/>
            <ac:spMk id="3" creationId="{2E216040-A42E-47AB-9D1C-DC33013CB7C3}"/>
          </ac:spMkLst>
        </pc:spChg>
        <pc:picChg chg="add del mod">
          <ac:chgData name="Alyssa Garcia" userId="ce265a7981a1afe5" providerId="LiveId" clId="{4B30939B-5B74-492F-A6A4-81BD92563F41}" dt="2021-11-15T23:06:52.552" v="756" actId="21"/>
          <ac:picMkLst>
            <pc:docMk/>
            <pc:sldMk cId="1548541735" sldId="270"/>
            <ac:picMk id="4" creationId="{391AF563-90F1-4264-AC5A-D6596BB6753A}"/>
          </ac:picMkLst>
        </pc:picChg>
        <pc:picChg chg="add mod">
          <ac:chgData name="Alyssa Garcia" userId="ce265a7981a1afe5" providerId="LiveId" clId="{4B30939B-5B74-492F-A6A4-81BD92563F41}" dt="2021-11-15T23:07:44.511" v="771" actId="1076"/>
          <ac:picMkLst>
            <pc:docMk/>
            <pc:sldMk cId="1548541735" sldId="270"/>
            <ac:picMk id="5" creationId="{38961EB4-2656-4076-8058-F6C5A06EC2C7}"/>
          </ac:picMkLst>
        </pc:picChg>
      </pc:sldChg>
      <pc:sldChg chg="addSp delSp modSp mod setBg modNotesTx">
        <pc:chgData name="Alyssa Garcia" userId="ce265a7981a1afe5" providerId="LiveId" clId="{4B30939B-5B74-492F-A6A4-81BD92563F41}" dt="2021-11-16T00:47:03.200" v="1052"/>
        <pc:sldMkLst>
          <pc:docMk/>
          <pc:sldMk cId="3701814981" sldId="271"/>
        </pc:sldMkLst>
        <pc:spChg chg="mod">
          <ac:chgData name="Alyssa Garcia" userId="ce265a7981a1afe5" providerId="LiveId" clId="{4B30939B-5B74-492F-A6A4-81BD92563F41}" dt="2021-11-16T00:38:40.994" v="813" actId="20577"/>
          <ac:spMkLst>
            <pc:docMk/>
            <pc:sldMk cId="3701814981" sldId="271"/>
            <ac:spMk id="2" creationId="{761494FA-A19A-4C8B-8B16-CA6D77A337FE}"/>
          </ac:spMkLst>
        </pc:spChg>
        <pc:spChg chg="mod">
          <ac:chgData name="Alyssa Garcia" userId="ce265a7981a1afe5" providerId="LiveId" clId="{4B30939B-5B74-492F-A6A4-81BD92563F41}" dt="2021-11-16T00:44:20.710" v="1026" actId="20577"/>
          <ac:spMkLst>
            <pc:docMk/>
            <pc:sldMk cId="3701814981" sldId="271"/>
            <ac:spMk id="3" creationId="{29FEE96E-6814-4C1E-AD85-8E176BDF7B61}"/>
          </ac:spMkLst>
        </pc:spChg>
        <pc:picChg chg="add del mod modCrop">
          <ac:chgData name="Alyssa Garcia" userId="ce265a7981a1afe5" providerId="LiveId" clId="{4B30939B-5B74-492F-A6A4-81BD92563F41}" dt="2021-11-16T00:46:00.122" v="1046" actId="478"/>
          <ac:picMkLst>
            <pc:docMk/>
            <pc:sldMk cId="3701814981" sldId="271"/>
            <ac:picMk id="4" creationId="{90A0E2E1-583A-4B8E-B141-FE9E8CE66A24}"/>
          </ac:picMkLst>
        </pc:picChg>
        <pc:picChg chg="add mod">
          <ac:chgData name="Alyssa Garcia" userId="ce265a7981a1afe5" providerId="LiveId" clId="{4B30939B-5B74-492F-A6A4-81BD92563F41}" dt="2021-11-16T00:46:37.422" v="1050" actId="1076"/>
          <ac:picMkLst>
            <pc:docMk/>
            <pc:sldMk cId="3701814981" sldId="271"/>
            <ac:picMk id="5" creationId="{D4DFCAFD-D006-4E34-9FBB-A98D79D29D2F}"/>
          </ac:picMkLst>
        </pc:picChg>
      </pc:sldChg>
      <pc:sldChg chg="addSp delSp modSp mod setBg">
        <pc:chgData name="Alyssa Garcia" userId="ce265a7981a1afe5" providerId="LiveId" clId="{4B30939B-5B74-492F-A6A4-81BD92563F41}" dt="2021-11-16T02:01:34.879" v="2056" actId="115"/>
        <pc:sldMkLst>
          <pc:docMk/>
          <pc:sldMk cId="3008415748" sldId="272"/>
        </pc:sldMkLst>
        <pc:spChg chg="mod">
          <ac:chgData name="Alyssa Garcia" userId="ce265a7981a1afe5" providerId="LiveId" clId="{4B30939B-5B74-492F-A6A4-81BD92563F41}" dt="2021-11-16T01:00:43.895" v="1414"/>
          <ac:spMkLst>
            <pc:docMk/>
            <pc:sldMk cId="3008415748" sldId="272"/>
            <ac:spMk id="2" creationId="{B16A7786-A465-474B-9972-5E4E7A3E9807}"/>
          </ac:spMkLst>
        </pc:spChg>
        <pc:spChg chg="del">
          <ac:chgData name="Alyssa Garcia" userId="ce265a7981a1afe5" providerId="LiveId" clId="{4B30939B-5B74-492F-A6A4-81BD92563F41}" dt="2021-11-16T00:48:58.845" v="1053" actId="1032"/>
          <ac:spMkLst>
            <pc:docMk/>
            <pc:sldMk cId="3008415748" sldId="272"/>
            <ac:spMk id="3" creationId="{023962FE-54FB-46BB-81EE-A9EC22E554EE}"/>
          </ac:spMkLst>
        </pc:spChg>
        <pc:spChg chg="add del mod">
          <ac:chgData name="Alyssa Garcia" userId="ce265a7981a1afe5" providerId="LiveId" clId="{4B30939B-5B74-492F-A6A4-81BD92563F41}" dt="2021-11-16T02:01:32.135" v="2055" actId="115"/>
          <ac:spMkLst>
            <pc:docMk/>
            <pc:sldMk cId="3008415748" sldId="272"/>
            <ac:spMk id="6" creationId="{8C4B395F-F730-4416-B662-14DD32CCA633}"/>
          </ac:spMkLst>
        </pc:spChg>
        <pc:spChg chg="add mod">
          <ac:chgData name="Alyssa Garcia" userId="ce265a7981a1afe5" providerId="LiveId" clId="{4B30939B-5B74-492F-A6A4-81BD92563F41}" dt="2021-11-16T02:01:34.879" v="2056" actId="115"/>
          <ac:spMkLst>
            <pc:docMk/>
            <pc:sldMk cId="3008415748" sldId="272"/>
            <ac:spMk id="7" creationId="{76718EE8-3E38-49B4-A848-F8A4AB279FDE}"/>
          </ac:spMkLst>
        </pc:spChg>
        <pc:graphicFrameChg chg="add del mod modGraphic">
          <ac:chgData name="Alyssa Garcia" userId="ce265a7981a1afe5" providerId="LiveId" clId="{4B30939B-5B74-492F-A6A4-81BD92563F41}" dt="2021-11-16T00:51:02.815" v="1122" actId="478"/>
          <ac:graphicFrameMkLst>
            <pc:docMk/>
            <pc:sldMk cId="3008415748" sldId="272"/>
            <ac:graphicFrameMk id="4" creationId="{8CA9E8CD-878A-43E7-A734-2256037F4605}"/>
          </ac:graphicFrameMkLst>
        </pc:graphicFrameChg>
        <pc:cxnChg chg="add mod">
          <ac:chgData name="Alyssa Garcia" userId="ce265a7981a1afe5" providerId="LiveId" clId="{4B30939B-5B74-492F-A6A4-81BD92563F41}" dt="2021-11-16T01:06:07.764" v="1575" actId="1076"/>
          <ac:cxnSpMkLst>
            <pc:docMk/>
            <pc:sldMk cId="3008415748" sldId="272"/>
            <ac:cxnSpMk id="9" creationId="{ACC0CA19-7027-4A40-8842-8390C11513A7}"/>
          </ac:cxnSpMkLst>
        </pc:cxnChg>
      </pc:sldChg>
      <pc:sldChg chg="addSp delSp modSp mod setBg">
        <pc:chgData name="Alyssa Garcia" userId="ce265a7981a1afe5" providerId="LiveId" clId="{4B30939B-5B74-492F-A6A4-81BD92563F41}" dt="2021-11-16T02:02:11.344" v="2064" actId="1076"/>
        <pc:sldMkLst>
          <pc:docMk/>
          <pc:sldMk cId="759224022" sldId="273"/>
        </pc:sldMkLst>
        <pc:spChg chg="mod">
          <ac:chgData name="Alyssa Garcia" userId="ce265a7981a1afe5" providerId="LiveId" clId="{4B30939B-5B74-492F-A6A4-81BD92563F41}" dt="2021-11-16T01:01:39.213" v="1451" actId="20577"/>
          <ac:spMkLst>
            <pc:docMk/>
            <pc:sldMk cId="759224022" sldId="273"/>
            <ac:spMk id="2" creationId="{35C9F106-3C73-4B27-AC56-9B909D56D977}"/>
          </ac:spMkLst>
        </pc:spChg>
        <pc:spChg chg="del mod">
          <ac:chgData name="Alyssa Garcia" userId="ce265a7981a1afe5" providerId="LiveId" clId="{4B30939B-5B74-492F-A6A4-81BD92563F41}" dt="2021-11-16T01:02:00.285" v="1456" actId="478"/>
          <ac:spMkLst>
            <pc:docMk/>
            <pc:sldMk cId="759224022" sldId="273"/>
            <ac:spMk id="3" creationId="{22877917-CDBB-4C92-9BB7-8181472A3577}"/>
          </ac:spMkLst>
        </pc:spChg>
        <pc:spChg chg="add mod">
          <ac:chgData name="Alyssa Garcia" userId="ce265a7981a1afe5" providerId="LiveId" clId="{4B30939B-5B74-492F-A6A4-81BD92563F41}" dt="2021-11-16T02:02:11.344" v="2064" actId="1076"/>
          <ac:spMkLst>
            <pc:docMk/>
            <pc:sldMk cId="759224022" sldId="273"/>
            <ac:spMk id="4" creationId="{C31CE499-3E15-4691-A29B-27E83A039F53}"/>
          </ac:spMkLst>
        </pc:spChg>
        <pc:spChg chg="add mod">
          <ac:chgData name="Alyssa Garcia" userId="ce265a7981a1afe5" providerId="LiveId" clId="{4B30939B-5B74-492F-A6A4-81BD92563F41}" dt="2021-11-16T02:02:07.469" v="2062" actId="115"/>
          <ac:spMkLst>
            <pc:docMk/>
            <pc:sldMk cId="759224022" sldId="273"/>
            <ac:spMk id="5" creationId="{E460F97F-B167-4F84-A578-7655CFA34EA4}"/>
          </ac:spMkLst>
        </pc:spChg>
        <pc:spChg chg="add del mod">
          <ac:chgData name="Alyssa Garcia" userId="ce265a7981a1afe5" providerId="LiveId" clId="{4B30939B-5B74-492F-A6A4-81BD92563F41}" dt="2021-11-16T01:02:07.652" v="1458" actId="478"/>
          <ac:spMkLst>
            <pc:docMk/>
            <pc:sldMk cId="759224022" sldId="273"/>
            <ac:spMk id="7" creationId="{DB88D1AF-9ABC-4F91-9F9B-F1631CDE9B31}"/>
          </ac:spMkLst>
        </pc:spChg>
        <pc:cxnChg chg="add mod">
          <ac:chgData name="Alyssa Garcia" userId="ce265a7981a1afe5" providerId="LiveId" clId="{4B30939B-5B74-492F-A6A4-81BD92563F41}" dt="2021-11-16T01:06:21.711" v="1577" actId="1076"/>
          <ac:cxnSpMkLst>
            <pc:docMk/>
            <pc:sldMk cId="759224022" sldId="273"/>
            <ac:cxnSpMk id="8" creationId="{77A2ED51-CAC3-49C0-8485-FB6C1C89C1C3}"/>
          </ac:cxnSpMkLst>
        </pc:cxnChg>
      </pc:sldChg>
      <pc:sldChg chg="addSp modSp mod">
        <pc:chgData name="Alyssa Garcia" userId="ce265a7981a1afe5" providerId="LiveId" clId="{4B30939B-5B74-492F-A6A4-81BD92563F41}" dt="2021-11-16T01:13:16.453" v="1831" actId="1076"/>
        <pc:sldMkLst>
          <pc:docMk/>
          <pc:sldMk cId="3737150610" sldId="274"/>
        </pc:sldMkLst>
        <pc:spChg chg="mod">
          <ac:chgData name="Alyssa Garcia" userId="ce265a7981a1afe5" providerId="LiveId" clId="{4B30939B-5B74-492F-A6A4-81BD92563F41}" dt="2021-11-16T01:12:54.925" v="1828" actId="20577"/>
          <ac:spMkLst>
            <pc:docMk/>
            <pc:sldMk cId="3737150610" sldId="274"/>
            <ac:spMk id="3" creationId="{B35EAD15-C133-4E11-BD96-EF6AE76AEA49}"/>
          </ac:spMkLst>
        </pc:spChg>
        <pc:picChg chg="add mod">
          <ac:chgData name="Alyssa Garcia" userId="ce265a7981a1afe5" providerId="LiveId" clId="{4B30939B-5B74-492F-A6A4-81BD92563F41}" dt="2021-11-16T01:13:16.453" v="1831" actId="1076"/>
          <ac:picMkLst>
            <pc:docMk/>
            <pc:sldMk cId="3737150610" sldId="274"/>
            <ac:picMk id="4" creationId="{41A17A00-92AF-4D48-B700-5B67D4A86EF0}"/>
          </ac:picMkLst>
        </pc:picChg>
      </pc:sldChg>
      <pc:sldChg chg="addSp modSp mod">
        <pc:chgData name="Alyssa Garcia" userId="ce265a7981a1afe5" providerId="LiveId" clId="{4B30939B-5B74-492F-A6A4-81BD92563F41}" dt="2021-11-16T01:15:54.099" v="2026" actId="1076"/>
        <pc:sldMkLst>
          <pc:docMk/>
          <pc:sldMk cId="931110053" sldId="275"/>
        </pc:sldMkLst>
        <pc:spChg chg="mod">
          <ac:chgData name="Alyssa Garcia" userId="ce265a7981a1afe5" providerId="LiveId" clId="{4B30939B-5B74-492F-A6A4-81BD92563F41}" dt="2021-11-16T01:15:28.847" v="2017" actId="114"/>
          <ac:spMkLst>
            <pc:docMk/>
            <pc:sldMk cId="931110053" sldId="275"/>
            <ac:spMk id="3" creationId="{1FA8FB89-E5A7-4567-A772-5C77AB9B310D}"/>
          </ac:spMkLst>
        </pc:spChg>
        <pc:picChg chg="add mod">
          <ac:chgData name="Alyssa Garcia" userId="ce265a7981a1afe5" providerId="LiveId" clId="{4B30939B-5B74-492F-A6A4-81BD92563F41}" dt="2021-11-16T01:15:54.099" v="2026" actId="1076"/>
          <ac:picMkLst>
            <pc:docMk/>
            <pc:sldMk cId="931110053" sldId="275"/>
            <ac:picMk id="4" creationId="{6C9C3EDE-1702-40B1-B8A4-A5327C508621}"/>
          </ac:picMkLst>
        </pc:picChg>
      </pc:sldChg>
      <pc:sldChg chg="addSp delSp modSp mod setBg">
        <pc:chgData name="Alyssa Garcia" userId="ce265a7981a1afe5" providerId="LiveId" clId="{4B30939B-5B74-492F-A6A4-81BD92563F41}" dt="2021-11-17T02:24:39.590" v="2065"/>
        <pc:sldMkLst>
          <pc:docMk/>
          <pc:sldMk cId="1389884378" sldId="276"/>
        </pc:sldMkLst>
        <pc:spChg chg="mod">
          <ac:chgData name="Alyssa Garcia" userId="ce265a7981a1afe5" providerId="LiveId" clId="{4B30939B-5B74-492F-A6A4-81BD92563F41}" dt="2021-11-16T01:20:38.592" v="2043" actId="20577"/>
          <ac:spMkLst>
            <pc:docMk/>
            <pc:sldMk cId="1389884378" sldId="276"/>
            <ac:spMk id="2" creationId="{2FE67143-E190-4D05-A6C8-3BED7E79148F}"/>
          </ac:spMkLst>
        </pc:spChg>
        <pc:spChg chg="add del">
          <ac:chgData name="Alyssa Garcia" userId="ce265a7981a1afe5" providerId="LiveId" clId="{4B30939B-5B74-492F-A6A4-81BD92563F41}" dt="2021-11-16T01:19:39.160" v="2040" actId="478"/>
          <ac:spMkLst>
            <pc:docMk/>
            <pc:sldMk cId="1389884378" sldId="276"/>
            <ac:spMk id="3" creationId="{A6D39B42-06D1-4D5D-AA20-6AA0F1CB89B2}"/>
          </ac:spMkLst>
        </pc:spChg>
        <pc:spChg chg="add del mod">
          <ac:chgData name="Alyssa Garcia" userId="ce265a7981a1afe5" providerId="LiveId" clId="{4B30939B-5B74-492F-A6A4-81BD92563F41}" dt="2021-11-16T01:19:18.289" v="2036" actId="478"/>
          <ac:spMkLst>
            <pc:docMk/>
            <pc:sldMk cId="1389884378" sldId="276"/>
            <ac:spMk id="4" creationId="{50F7C9C5-66B0-4D04-B76C-1C03F701E1C1}"/>
          </ac:spMkLst>
        </pc:spChg>
        <pc:spChg chg="add del">
          <ac:chgData name="Alyssa Garcia" userId="ce265a7981a1afe5" providerId="LiveId" clId="{4B30939B-5B74-492F-A6A4-81BD92563F41}" dt="2021-11-16T01:17:19.218" v="2028" actId="26606"/>
          <ac:spMkLst>
            <pc:docMk/>
            <pc:sldMk cId="1389884378" sldId="276"/>
            <ac:spMk id="9" creationId="{C1DD1A8A-57D5-4A81-AD04-532B043C5611}"/>
          </ac:spMkLst>
        </pc:spChg>
        <pc:spChg chg="add del">
          <ac:chgData name="Alyssa Garcia" userId="ce265a7981a1afe5" providerId="LiveId" clId="{4B30939B-5B74-492F-A6A4-81BD92563F41}" dt="2021-11-16T01:17:19.218" v="2028" actId="26606"/>
          <ac:spMkLst>
            <pc:docMk/>
            <pc:sldMk cId="1389884378" sldId="276"/>
            <ac:spMk id="11" creationId="{007891EC-4501-44ED-A8C8-B11B6DB767AB}"/>
          </ac:spMkLst>
        </pc:spChg>
        <pc:picChg chg="add del">
          <ac:chgData name="Alyssa Garcia" userId="ce265a7981a1afe5" providerId="LiveId" clId="{4B30939B-5B74-492F-A6A4-81BD92563F41}" dt="2021-11-16T01:17:19.218" v="2028" actId="26606"/>
          <ac:picMkLst>
            <pc:docMk/>
            <pc:sldMk cId="1389884378" sldId="276"/>
            <ac:picMk id="5" creationId="{72D897F0-C4C5-4F2C-8CCB-7CFBA6BA7158}"/>
          </ac:picMkLst>
        </pc:picChg>
        <pc:picChg chg="add del mod">
          <ac:chgData name="Alyssa Garcia" userId="ce265a7981a1afe5" providerId="LiveId" clId="{4B30939B-5B74-492F-A6A4-81BD92563F41}" dt="2021-11-16T01:19:16.536" v="2035" actId="478"/>
          <ac:picMkLst>
            <pc:docMk/>
            <pc:sldMk cId="1389884378" sldId="276"/>
            <ac:picMk id="7" creationId="{4809548B-EB9D-4AF3-A550-2841F482D6F2}"/>
          </ac:picMkLst>
        </pc:picChg>
        <pc:picChg chg="add mod">
          <ac:chgData name="Alyssa Garcia" userId="ce265a7981a1afe5" providerId="LiveId" clId="{4B30939B-5B74-492F-A6A4-81BD92563F41}" dt="2021-11-17T02:24:39.590" v="2065"/>
          <ac:picMkLst>
            <pc:docMk/>
            <pc:sldMk cId="1389884378" sldId="276"/>
            <ac:picMk id="10" creationId="{E8A00709-E81B-490F-A97B-B110D5375263}"/>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E44038-F6D2-4045-810C-CBF6910120E4}" type="doc">
      <dgm:prSet loTypeId="urn:microsoft.com/office/officeart/2008/layout/HalfCircleOrganizationChart" loCatId="hierarchy" qsTypeId="urn:microsoft.com/office/officeart/2005/8/quickstyle/simple1" qsCatId="simple" csTypeId="urn:microsoft.com/office/officeart/2005/8/colors/accent6_2" csCatId="accent6" phldr="1"/>
      <dgm:spPr/>
      <dgm:t>
        <a:bodyPr/>
        <a:lstStyle/>
        <a:p>
          <a:endParaRPr lang="en-US"/>
        </a:p>
      </dgm:t>
    </dgm:pt>
    <dgm:pt modelId="{C4C92606-E31F-4011-BB54-350867DB3B1C}">
      <dgm:prSet phldrT="[Text]"/>
      <dgm:spPr/>
      <dgm:t>
        <a:bodyPr/>
        <a:lstStyle/>
        <a:p>
          <a:r>
            <a:rPr lang="en-US" b="1" dirty="0"/>
            <a:t>Flowers</a:t>
          </a:r>
        </a:p>
      </dgm:t>
    </dgm:pt>
    <dgm:pt modelId="{91EA6F91-2094-475A-AE52-D57DB1CF0525}" type="parTrans" cxnId="{1385B53D-6D50-49D2-A3A3-18DA3B2EF0A5}">
      <dgm:prSet/>
      <dgm:spPr/>
      <dgm:t>
        <a:bodyPr/>
        <a:lstStyle/>
        <a:p>
          <a:endParaRPr lang="en-US"/>
        </a:p>
      </dgm:t>
    </dgm:pt>
    <dgm:pt modelId="{79DD70C3-0E05-41F0-B621-B9250993B1B7}" type="sibTrans" cxnId="{1385B53D-6D50-49D2-A3A3-18DA3B2EF0A5}">
      <dgm:prSet/>
      <dgm:spPr/>
      <dgm:t>
        <a:bodyPr/>
        <a:lstStyle/>
        <a:p>
          <a:endParaRPr lang="en-US"/>
        </a:p>
      </dgm:t>
    </dgm:pt>
    <dgm:pt modelId="{345561A4-1EB2-4373-AE3F-1BABE9827762}" type="asst">
      <dgm:prSet phldrT="[Text]"/>
      <dgm:spPr/>
      <dgm:t>
        <a:bodyPr/>
        <a:lstStyle/>
        <a:p>
          <a:r>
            <a:rPr lang="en-US" b="1" dirty="0"/>
            <a:t>Rose</a:t>
          </a:r>
        </a:p>
      </dgm:t>
    </dgm:pt>
    <dgm:pt modelId="{D07FB55C-E167-464D-A83A-694C3837C82C}" type="parTrans" cxnId="{36CE8382-2715-4DD2-95F1-516A2A5879F4}">
      <dgm:prSet/>
      <dgm:spPr/>
      <dgm:t>
        <a:bodyPr/>
        <a:lstStyle/>
        <a:p>
          <a:endParaRPr lang="en-US"/>
        </a:p>
      </dgm:t>
    </dgm:pt>
    <dgm:pt modelId="{1B72980D-2F00-4B7E-941A-1225F3B48A21}" type="sibTrans" cxnId="{36CE8382-2715-4DD2-95F1-516A2A5879F4}">
      <dgm:prSet/>
      <dgm:spPr/>
      <dgm:t>
        <a:bodyPr/>
        <a:lstStyle/>
        <a:p>
          <a:endParaRPr lang="en-US"/>
        </a:p>
      </dgm:t>
    </dgm:pt>
    <dgm:pt modelId="{008C11A8-0528-4C08-9FCC-5FF7A13582A1}">
      <dgm:prSet phldrT="[Text]"/>
      <dgm:spPr/>
      <dgm:t>
        <a:bodyPr/>
        <a:lstStyle/>
        <a:p>
          <a:r>
            <a:rPr lang="en-US" b="1" dirty="0">
              <a:solidFill>
                <a:srgbClr val="C00000"/>
              </a:solidFill>
            </a:rPr>
            <a:t>Red</a:t>
          </a:r>
          <a:r>
            <a:rPr lang="en-US" dirty="0"/>
            <a:t> Rose: </a:t>
          </a:r>
        </a:p>
        <a:p>
          <a:r>
            <a:rPr lang="en-US" dirty="0"/>
            <a:t>Love; Respect</a:t>
          </a:r>
        </a:p>
      </dgm:t>
    </dgm:pt>
    <dgm:pt modelId="{554AEF0F-B2FE-4AFD-A0E9-0EBCEB998218}" type="parTrans" cxnId="{BAACAF9A-D1D2-49C0-AD34-D073336A513C}">
      <dgm:prSet/>
      <dgm:spPr/>
      <dgm:t>
        <a:bodyPr/>
        <a:lstStyle/>
        <a:p>
          <a:endParaRPr lang="en-US"/>
        </a:p>
      </dgm:t>
    </dgm:pt>
    <dgm:pt modelId="{FF03F406-303D-46BA-85EE-46863102A413}" type="sibTrans" cxnId="{BAACAF9A-D1D2-49C0-AD34-D073336A513C}">
      <dgm:prSet/>
      <dgm:spPr/>
      <dgm:t>
        <a:bodyPr/>
        <a:lstStyle/>
        <a:p>
          <a:endParaRPr lang="en-US"/>
        </a:p>
      </dgm:t>
    </dgm:pt>
    <dgm:pt modelId="{2A7F4D16-07C4-42B2-904E-B1098CC534C6}">
      <dgm:prSet phldrT="[Text]"/>
      <dgm:spPr/>
      <dgm:t>
        <a:bodyPr/>
        <a:lstStyle/>
        <a:p>
          <a:r>
            <a:rPr lang="en-US" b="1" dirty="0">
              <a:solidFill>
                <a:schemeClr val="accent4">
                  <a:lumMod val="60000"/>
                  <a:lumOff val="40000"/>
                </a:schemeClr>
              </a:solidFill>
            </a:rPr>
            <a:t>Yellow</a:t>
          </a:r>
          <a:r>
            <a:rPr lang="en-US" dirty="0"/>
            <a:t> Rose: </a:t>
          </a:r>
        </a:p>
        <a:p>
          <a:r>
            <a:rPr lang="en-US" dirty="0"/>
            <a:t>Joy; Friendship</a:t>
          </a:r>
        </a:p>
      </dgm:t>
    </dgm:pt>
    <dgm:pt modelId="{43994924-5796-4653-B3C2-E6A5ED55FEE9}" type="parTrans" cxnId="{4EA12DAC-B55E-4C01-A5B0-465EDB7FA53A}">
      <dgm:prSet/>
      <dgm:spPr/>
      <dgm:t>
        <a:bodyPr/>
        <a:lstStyle/>
        <a:p>
          <a:endParaRPr lang="en-US"/>
        </a:p>
      </dgm:t>
    </dgm:pt>
    <dgm:pt modelId="{0BA98115-2FD2-4052-8DEB-0D76913EEB01}" type="sibTrans" cxnId="{4EA12DAC-B55E-4C01-A5B0-465EDB7FA53A}">
      <dgm:prSet/>
      <dgm:spPr/>
      <dgm:t>
        <a:bodyPr/>
        <a:lstStyle/>
        <a:p>
          <a:endParaRPr lang="en-US"/>
        </a:p>
      </dgm:t>
    </dgm:pt>
    <dgm:pt modelId="{DF2846F4-804C-4B4E-82A4-03EC146DDB3F}">
      <dgm:prSet phldrT="[Text]"/>
      <dgm:spPr/>
      <dgm:t>
        <a:bodyPr/>
        <a:lstStyle/>
        <a:p>
          <a:r>
            <a:rPr lang="en-US" b="1" dirty="0">
              <a:solidFill>
                <a:srgbClr val="CC3399"/>
              </a:solidFill>
            </a:rPr>
            <a:t>Dark Pink</a:t>
          </a:r>
          <a:r>
            <a:rPr lang="en-US" dirty="0">
              <a:solidFill>
                <a:srgbClr val="CC3399"/>
              </a:solidFill>
            </a:rPr>
            <a:t> </a:t>
          </a:r>
          <a:r>
            <a:rPr lang="en-US" dirty="0"/>
            <a:t>Rose:</a:t>
          </a:r>
        </a:p>
        <a:p>
          <a:r>
            <a:rPr lang="en-US" dirty="0"/>
            <a:t> Thankfulness</a:t>
          </a:r>
        </a:p>
      </dgm:t>
    </dgm:pt>
    <dgm:pt modelId="{C9A22566-2A0B-4DE9-8B29-CAB1C68D34B4}" type="parTrans" cxnId="{5AE36088-B915-4534-8E22-83F1BF7EE472}">
      <dgm:prSet/>
      <dgm:spPr/>
      <dgm:t>
        <a:bodyPr/>
        <a:lstStyle/>
        <a:p>
          <a:endParaRPr lang="en-US"/>
        </a:p>
      </dgm:t>
    </dgm:pt>
    <dgm:pt modelId="{0A0D061E-D912-4BDA-AA34-8561CB793483}" type="sibTrans" cxnId="{5AE36088-B915-4534-8E22-83F1BF7EE472}">
      <dgm:prSet/>
      <dgm:spPr/>
      <dgm:t>
        <a:bodyPr/>
        <a:lstStyle/>
        <a:p>
          <a:endParaRPr lang="en-US"/>
        </a:p>
      </dgm:t>
    </dgm:pt>
    <dgm:pt modelId="{D257E039-D0DE-4620-A413-7A54C6858A45}" type="pres">
      <dgm:prSet presAssocID="{BCE44038-F6D2-4045-810C-CBF6910120E4}" presName="Name0" presStyleCnt="0">
        <dgm:presLayoutVars>
          <dgm:orgChart val="1"/>
          <dgm:chPref val="1"/>
          <dgm:dir/>
          <dgm:animOne val="branch"/>
          <dgm:animLvl val="lvl"/>
          <dgm:resizeHandles/>
        </dgm:presLayoutVars>
      </dgm:prSet>
      <dgm:spPr/>
    </dgm:pt>
    <dgm:pt modelId="{612E8AC1-5ABE-4F39-891A-818579924191}" type="pres">
      <dgm:prSet presAssocID="{C4C92606-E31F-4011-BB54-350867DB3B1C}" presName="hierRoot1" presStyleCnt="0">
        <dgm:presLayoutVars>
          <dgm:hierBranch val="init"/>
        </dgm:presLayoutVars>
      </dgm:prSet>
      <dgm:spPr/>
    </dgm:pt>
    <dgm:pt modelId="{BB9C6329-FA2A-4941-BB1D-1ED481ABCC0E}" type="pres">
      <dgm:prSet presAssocID="{C4C92606-E31F-4011-BB54-350867DB3B1C}" presName="rootComposite1" presStyleCnt="0"/>
      <dgm:spPr/>
    </dgm:pt>
    <dgm:pt modelId="{43CD4467-22C7-4F97-9F09-428A154CFCF7}" type="pres">
      <dgm:prSet presAssocID="{C4C92606-E31F-4011-BB54-350867DB3B1C}" presName="rootText1" presStyleLbl="alignAcc1" presStyleIdx="0" presStyleCnt="0">
        <dgm:presLayoutVars>
          <dgm:chPref val="3"/>
        </dgm:presLayoutVars>
      </dgm:prSet>
      <dgm:spPr/>
    </dgm:pt>
    <dgm:pt modelId="{CCD54CCA-6E7C-4108-AEA8-BFBF41E56B03}" type="pres">
      <dgm:prSet presAssocID="{C4C92606-E31F-4011-BB54-350867DB3B1C}" presName="topArc1" presStyleLbl="parChTrans1D1" presStyleIdx="0" presStyleCnt="10"/>
      <dgm:spPr/>
    </dgm:pt>
    <dgm:pt modelId="{CFE63720-6484-4B54-B7C7-0DE00E683169}" type="pres">
      <dgm:prSet presAssocID="{C4C92606-E31F-4011-BB54-350867DB3B1C}" presName="bottomArc1" presStyleLbl="parChTrans1D1" presStyleIdx="1" presStyleCnt="10"/>
      <dgm:spPr/>
    </dgm:pt>
    <dgm:pt modelId="{1B6A0E4B-75D5-4826-9228-CE98C6ACC69A}" type="pres">
      <dgm:prSet presAssocID="{C4C92606-E31F-4011-BB54-350867DB3B1C}" presName="topConnNode1" presStyleLbl="node1" presStyleIdx="0" presStyleCnt="0"/>
      <dgm:spPr/>
    </dgm:pt>
    <dgm:pt modelId="{E737AF49-98BF-4711-9A3D-D00AB395820A}" type="pres">
      <dgm:prSet presAssocID="{C4C92606-E31F-4011-BB54-350867DB3B1C}" presName="hierChild2" presStyleCnt="0"/>
      <dgm:spPr/>
    </dgm:pt>
    <dgm:pt modelId="{3A6EFE3D-CFC0-4B37-9294-A47E5643DE2D}" type="pres">
      <dgm:prSet presAssocID="{C4C92606-E31F-4011-BB54-350867DB3B1C}" presName="hierChild3" presStyleCnt="0"/>
      <dgm:spPr/>
    </dgm:pt>
    <dgm:pt modelId="{DFA078EC-5A42-4C36-B27A-E8D7FFEB78E2}" type="pres">
      <dgm:prSet presAssocID="{D07FB55C-E167-464D-A83A-694C3837C82C}" presName="Name101" presStyleLbl="parChTrans1D2" presStyleIdx="0" presStyleCnt="1"/>
      <dgm:spPr/>
    </dgm:pt>
    <dgm:pt modelId="{F5B0540A-BC4C-4386-AFDD-A941497451E4}" type="pres">
      <dgm:prSet presAssocID="{345561A4-1EB2-4373-AE3F-1BABE9827762}" presName="hierRoot3" presStyleCnt="0">
        <dgm:presLayoutVars>
          <dgm:hierBranch val="init"/>
        </dgm:presLayoutVars>
      </dgm:prSet>
      <dgm:spPr/>
    </dgm:pt>
    <dgm:pt modelId="{26828074-5D84-4E51-90BA-D2BD32CA0F35}" type="pres">
      <dgm:prSet presAssocID="{345561A4-1EB2-4373-AE3F-1BABE9827762}" presName="rootComposite3" presStyleCnt="0"/>
      <dgm:spPr/>
    </dgm:pt>
    <dgm:pt modelId="{6842FDAA-D0D2-441D-A130-F6CC6EB8041B}" type="pres">
      <dgm:prSet presAssocID="{345561A4-1EB2-4373-AE3F-1BABE9827762}" presName="rootText3" presStyleLbl="alignAcc1" presStyleIdx="0" presStyleCnt="0">
        <dgm:presLayoutVars>
          <dgm:chPref val="3"/>
        </dgm:presLayoutVars>
      </dgm:prSet>
      <dgm:spPr/>
    </dgm:pt>
    <dgm:pt modelId="{C3A1D0CB-BBB8-4D01-93E4-3923FACB941E}" type="pres">
      <dgm:prSet presAssocID="{345561A4-1EB2-4373-AE3F-1BABE9827762}" presName="topArc3" presStyleLbl="parChTrans1D1" presStyleIdx="2" presStyleCnt="10"/>
      <dgm:spPr/>
    </dgm:pt>
    <dgm:pt modelId="{365D4065-E3FA-4D90-B584-DE2A08FDB445}" type="pres">
      <dgm:prSet presAssocID="{345561A4-1EB2-4373-AE3F-1BABE9827762}" presName="bottomArc3" presStyleLbl="parChTrans1D1" presStyleIdx="3" presStyleCnt="10">
        <dgm:style>
          <a:lnRef idx="2">
            <a:schemeClr val="accent6"/>
          </a:lnRef>
          <a:fillRef idx="1">
            <a:schemeClr val="lt1"/>
          </a:fillRef>
          <a:effectRef idx="0">
            <a:schemeClr val="accent6"/>
          </a:effectRef>
          <a:fontRef idx="minor">
            <a:schemeClr val="dk1"/>
          </a:fontRef>
        </dgm:style>
      </dgm:prSet>
      <dgm:spPr>
        <a:noFill/>
      </dgm:spPr>
    </dgm:pt>
    <dgm:pt modelId="{26B12F9E-C5C1-42FC-BF1B-58CA2771EB61}" type="pres">
      <dgm:prSet presAssocID="{345561A4-1EB2-4373-AE3F-1BABE9827762}" presName="topConnNode3" presStyleLbl="asst1" presStyleIdx="0" presStyleCnt="0"/>
      <dgm:spPr/>
    </dgm:pt>
    <dgm:pt modelId="{2748660B-6F8F-4D27-91E1-8C96A31593E5}" type="pres">
      <dgm:prSet presAssocID="{345561A4-1EB2-4373-AE3F-1BABE9827762}" presName="hierChild6" presStyleCnt="0"/>
      <dgm:spPr/>
    </dgm:pt>
    <dgm:pt modelId="{9C58953A-F346-428A-BE0F-D7E57C6B6751}" type="pres">
      <dgm:prSet presAssocID="{554AEF0F-B2FE-4AFD-A0E9-0EBCEB998218}" presName="Name28" presStyleLbl="parChTrans1D3" presStyleIdx="0" presStyleCnt="3"/>
      <dgm:spPr/>
    </dgm:pt>
    <dgm:pt modelId="{E9E5761B-8246-4221-A8C1-6DFDC968EB98}" type="pres">
      <dgm:prSet presAssocID="{008C11A8-0528-4C08-9FCC-5FF7A13582A1}" presName="hierRoot2" presStyleCnt="0">
        <dgm:presLayoutVars>
          <dgm:hierBranch val="init"/>
        </dgm:presLayoutVars>
      </dgm:prSet>
      <dgm:spPr/>
    </dgm:pt>
    <dgm:pt modelId="{39FCFEDB-5D7B-452E-AD84-33B4EDEE0395}" type="pres">
      <dgm:prSet presAssocID="{008C11A8-0528-4C08-9FCC-5FF7A13582A1}" presName="rootComposite2" presStyleCnt="0"/>
      <dgm:spPr/>
    </dgm:pt>
    <dgm:pt modelId="{77D84320-8A47-4A59-AD8E-97A194B2FFD0}" type="pres">
      <dgm:prSet presAssocID="{008C11A8-0528-4C08-9FCC-5FF7A13582A1}" presName="rootText2" presStyleLbl="alignAcc1" presStyleIdx="0" presStyleCnt="0">
        <dgm:presLayoutVars>
          <dgm:chPref val="3"/>
        </dgm:presLayoutVars>
      </dgm:prSet>
      <dgm:spPr/>
    </dgm:pt>
    <dgm:pt modelId="{845D0ECB-A138-493F-8F8B-A2D91A6B3F3A}" type="pres">
      <dgm:prSet presAssocID="{008C11A8-0528-4C08-9FCC-5FF7A13582A1}" presName="topArc2" presStyleLbl="parChTrans1D1" presStyleIdx="4" presStyleCnt="10"/>
      <dgm:spPr/>
    </dgm:pt>
    <dgm:pt modelId="{047E124C-D455-4346-9221-50D16F78A5D4}" type="pres">
      <dgm:prSet presAssocID="{008C11A8-0528-4C08-9FCC-5FF7A13582A1}" presName="bottomArc2" presStyleLbl="parChTrans1D1" presStyleIdx="5" presStyleCnt="10"/>
      <dgm:spPr/>
    </dgm:pt>
    <dgm:pt modelId="{F6A13EE3-5EE1-4216-BF67-715FB3FE3AF8}" type="pres">
      <dgm:prSet presAssocID="{008C11A8-0528-4C08-9FCC-5FF7A13582A1}" presName="topConnNode2" presStyleLbl="node3" presStyleIdx="0" presStyleCnt="0"/>
      <dgm:spPr/>
    </dgm:pt>
    <dgm:pt modelId="{8AAD4BC4-C26A-4498-BCE8-53501C792335}" type="pres">
      <dgm:prSet presAssocID="{008C11A8-0528-4C08-9FCC-5FF7A13582A1}" presName="hierChild4" presStyleCnt="0"/>
      <dgm:spPr/>
    </dgm:pt>
    <dgm:pt modelId="{396345EE-F9D8-403D-8A91-031481672DD4}" type="pres">
      <dgm:prSet presAssocID="{008C11A8-0528-4C08-9FCC-5FF7A13582A1}" presName="hierChild5" presStyleCnt="0"/>
      <dgm:spPr/>
    </dgm:pt>
    <dgm:pt modelId="{A3050B74-E537-49DD-8266-815F947152D5}" type="pres">
      <dgm:prSet presAssocID="{43994924-5796-4653-B3C2-E6A5ED55FEE9}" presName="Name28" presStyleLbl="parChTrans1D3" presStyleIdx="1" presStyleCnt="3"/>
      <dgm:spPr/>
    </dgm:pt>
    <dgm:pt modelId="{43FBDF1B-681A-4C2E-8996-59B95A315CA4}" type="pres">
      <dgm:prSet presAssocID="{2A7F4D16-07C4-42B2-904E-B1098CC534C6}" presName="hierRoot2" presStyleCnt="0">
        <dgm:presLayoutVars>
          <dgm:hierBranch val="init"/>
        </dgm:presLayoutVars>
      </dgm:prSet>
      <dgm:spPr/>
    </dgm:pt>
    <dgm:pt modelId="{ADB3C089-25F4-4A65-8999-D596F43ADDD1}" type="pres">
      <dgm:prSet presAssocID="{2A7F4D16-07C4-42B2-904E-B1098CC534C6}" presName="rootComposite2" presStyleCnt="0"/>
      <dgm:spPr/>
    </dgm:pt>
    <dgm:pt modelId="{D319E709-E2DD-4E7C-B3E2-31C8AC69A1EC}" type="pres">
      <dgm:prSet presAssocID="{2A7F4D16-07C4-42B2-904E-B1098CC534C6}" presName="rootText2" presStyleLbl="alignAcc1" presStyleIdx="0" presStyleCnt="0">
        <dgm:presLayoutVars>
          <dgm:chPref val="3"/>
        </dgm:presLayoutVars>
      </dgm:prSet>
      <dgm:spPr/>
    </dgm:pt>
    <dgm:pt modelId="{30369333-F51D-4F44-AB7D-E8073BC86D66}" type="pres">
      <dgm:prSet presAssocID="{2A7F4D16-07C4-42B2-904E-B1098CC534C6}" presName="topArc2" presStyleLbl="parChTrans1D1" presStyleIdx="6" presStyleCnt="10"/>
      <dgm:spPr/>
    </dgm:pt>
    <dgm:pt modelId="{81644F60-1898-410B-9601-866DAB4A67AF}" type="pres">
      <dgm:prSet presAssocID="{2A7F4D16-07C4-42B2-904E-B1098CC534C6}" presName="bottomArc2" presStyleLbl="parChTrans1D1" presStyleIdx="7" presStyleCnt="10"/>
      <dgm:spPr/>
    </dgm:pt>
    <dgm:pt modelId="{E2BE5606-71CD-4299-A7E8-6AD0A1F29D1D}" type="pres">
      <dgm:prSet presAssocID="{2A7F4D16-07C4-42B2-904E-B1098CC534C6}" presName="topConnNode2" presStyleLbl="node3" presStyleIdx="0" presStyleCnt="0"/>
      <dgm:spPr/>
    </dgm:pt>
    <dgm:pt modelId="{C542005F-A942-46CE-A365-029244D7A8A9}" type="pres">
      <dgm:prSet presAssocID="{2A7F4D16-07C4-42B2-904E-B1098CC534C6}" presName="hierChild4" presStyleCnt="0"/>
      <dgm:spPr/>
    </dgm:pt>
    <dgm:pt modelId="{3FAD384A-327A-465E-B3FA-43EBA4F2FDF6}" type="pres">
      <dgm:prSet presAssocID="{2A7F4D16-07C4-42B2-904E-B1098CC534C6}" presName="hierChild5" presStyleCnt="0"/>
      <dgm:spPr/>
    </dgm:pt>
    <dgm:pt modelId="{6ED4CD61-DA3A-4009-B708-CBC2528B97DF}" type="pres">
      <dgm:prSet presAssocID="{C9A22566-2A0B-4DE9-8B29-CAB1C68D34B4}" presName="Name28" presStyleLbl="parChTrans1D3" presStyleIdx="2" presStyleCnt="3"/>
      <dgm:spPr/>
    </dgm:pt>
    <dgm:pt modelId="{EC26C871-AD14-492D-A9CC-521359EC1804}" type="pres">
      <dgm:prSet presAssocID="{DF2846F4-804C-4B4E-82A4-03EC146DDB3F}" presName="hierRoot2" presStyleCnt="0">
        <dgm:presLayoutVars>
          <dgm:hierBranch val="init"/>
        </dgm:presLayoutVars>
      </dgm:prSet>
      <dgm:spPr/>
    </dgm:pt>
    <dgm:pt modelId="{4927CF3A-DF35-45B4-811A-6E78B8D681F0}" type="pres">
      <dgm:prSet presAssocID="{DF2846F4-804C-4B4E-82A4-03EC146DDB3F}" presName="rootComposite2" presStyleCnt="0"/>
      <dgm:spPr/>
    </dgm:pt>
    <dgm:pt modelId="{C5425AA7-5406-46B2-B0F9-320374D53BBC}" type="pres">
      <dgm:prSet presAssocID="{DF2846F4-804C-4B4E-82A4-03EC146DDB3F}" presName="rootText2" presStyleLbl="alignAcc1" presStyleIdx="0" presStyleCnt="0">
        <dgm:presLayoutVars>
          <dgm:chPref val="3"/>
        </dgm:presLayoutVars>
      </dgm:prSet>
      <dgm:spPr/>
    </dgm:pt>
    <dgm:pt modelId="{C2CEA295-B653-4BDD-BAEE-D6B4203C344C}" type="pres">
      <dgm:prSet presAssocID="{DF2846F4-804C-4B4E-82A4-03EC146DDB3F}" presName="topArc2" presStyleLbl="parChTrans1D1" presStyleIdx="8" presStyleCnt="10"/>
      <dgm:spPr/>
    </dgm:pt>
    <dgm:pt modelId="{80DD5402-FCAD-475A-979F-308EE71DBFF2}" type="pres">
      <dgm:prSet presAssocID="{DF2846F4-804C-4B4E-82A4-03EC146DDB3F}" presName="bottomArc2" presStyleLbl="parChTrans1D1" presStyleIdx="9" presStyleCnt="10"/>
      <dgm:spPr/>
    </dgm:pt>
    <dgm:pt modelId="{B824CAA2-6A77-43C8-B024-2CE2B78EBA08}" type="pres">
      <dgm:prSet presAssocID="{DF2846F4-804C-4B4E-82A4-03EC146DDB3F}" presName="topConnNode2" presStyleLbl="node3" presStyleIdx="0" presStyleCnt="0"/>
      <dgm:spPr/>
    </dgm:pt>
    <dgm:pt modelId="{6E6EE392-DC28-45B1-B1B5-56BE0E3E4134}" type="pres">
      <dgm:prSet presAssocID="{DF2846F4-804C-4B4E-82A4-03EC146DDB3F}" presName="hierChild4" presStyleCnt="0"/>
      <dgm:spPr/>
    </dgm:pt>
    <dgm:pt modelId="{DE104E5A-21EC-4467-84C3-166092AAA8A8}" type="pres">
      <dgm:prSet presAssocID="{DF2846F4-804C-4B4E-82A4-03EC146DDB3F}" presName="hierChild5" presStyleCnt="0"/>
      <dgm:spPr/>
    </dgm:pt>
    <dgm:pt modelId="{11B15D9E-2486-4533-8EFC-748310C8BEFE}" type="pres">
      <dgm:prSet presAssocID="{345561A4-1EB2-4373-AE3F-1BABE9827762}" presName="hierChild7" presStyleCnt="0"/>
      <dgm:spPr/>
    </dgm:pt>
  </dgm:ptLst>
  <dgm:cxnLst>
    <dgm:cxn modelId="{A682B505-890B-4AB7-B101-907C3C552012}" type="presOf" srcId="{008C11A8-0528-4C08-9FCC-5FF7A13582A1}" destId="{F6A13EE3-5EE1-4216-BF67-715FB3FE3AF8}" srcOrd="1" destOrd="0" presId="urn:microsoft.com/office/officeart/2008/layout/HalfCircleOrganizationChart"/>
    <dgm:cxn modelId="{0E60A423-1F45-4D83-9768-41A326645BB4}" type="presOf" srcId="{D07FB55C-E167-464D-A83A-694C3837C82C}" destId="{DFA078EC-5A42-4C36-B27A-E8D7FFEB78E2}" srcOrd="0" destOrd="0" presId="urn:microsoft.com/office/officeart/2008/layout/HalfCircleOrganizationChart"/>
    <dgm:cxn modelId="{C1C7EB23-9D08-4DC9-8B61-0406A4BC0914}" type="presOf" srcId="{2A7F4D16-07C4-42B2-904E-B1098CC534C6}" destId="{D319E709-E2DD-4E7C-B3E2-31C8AC69A1EC}" srcOrd="0" destOrd="0" presId="urn:microsoft.com/office/officeart/2008/layout/HalfCircleOrganizationChart"/>
    <dgm:cxn modelId="{1FCDCD36-1941-4823-9E01-8CAF72E7D5F8}" type="presOf" srcId="{C4C92606-E31F-4011-BB54-350867DB3B1C}" destId="{43CD4467-22C7-4F97-9F09-428A154CFCF7}" srcOrd="0" destOrd="0" presId="urn:microsoft.com/office/officeart/2008/layout/HalfCircleOrganizationChart"/>
    <dgm:cxn modelId="{1385B53D-6D50-49D2-A3A3-18DA3B2EF0A5}" srcId="{BCE44038-F6D2-4045-810C-CBF6910120E4}" destId="{C4C92606-E31F-4011-BB54-350867DB3B1C}" srcOrd="0" destOrd="0" parTransId="{91EA6F91-2094-475A-AE52-D57DB1CF0525}" sibTransId="{79DD70C3-0E05-41F0-B621-B9250993B1B7}"/>
    <dgm:cxn modelId="{57F3B260-6735-4563-8041-FBDC8BB50E59}" type="presOf" srcId="{554AEF0F-B2FE-4AFD-A0E9-0EBCEB998218}" destId="{9C58953A-F346-428A-BE0F-D7E57C6B6751}" srcOrd="0" destOrd="0" presId="urn:microsoft.com/office/officeart/2008/layout/HalfCircleOrganizationChart"/>
    <dgm:cxn modelId="{8C3E3777-2370-4746-8832-8AEDDFCC5FEE}" type="presOf" srcId="{BCE44038-F6D2-4045-810C-CBF6910120E4}" destId="{D257E039-D0DE-4620-A413-7A54C6858A45}" srcOrd="0" destOrd="0" presId="urn:microsoft.com/office/officeart/2008/layout/HalfCircleOrganizationChart"/>
    <dgm:cxn modelId="{36CE8382-2715-4DD2-95F1-516A2A5879F4}" srcId="{C4C92606-E31F-4011-BB54-350867DB3B1C}" destId="{345561A4-1EB2-4373-AE3F-1BABE9827762}" srcOrd="0" destOrd="0" parTransId="{D07FB55C-E167-464D-A83A-694C3837C82C}" sibTransId="{1B72980D-2F00-4B7E-941A-1225F3B48A21}"/>
    <dgm:cxn modelId="{5AE36088-B915-4534-8E22-83F1BF7EE472}" srcId="{345561A4-1EB2-4373-AE3F-1BABE9827762}" destId="{DF2846F4-804C-4B4E-82A4-03EC146DDB3F}" srcOrd="2" destOrd="0" parTransId="{C9A22566-2A0B-4DE9-8B29-CAB1C68D34B4}" sibTransId="{0A0D061E-D912-4BDA-AA34-8561CB793483}"/>
    <dgm:cxn modelId="{637BF788-8156-4F87-B93B-F64A5530CCDE}" type="presOf" srcId="{DF2846F4-804C-4B4E-82A4-03EC146DDB3F}" destId="{B824CAA2-6A77-43C8-B024-2CE2B78EBA08}" srcOrd="1" destOrd="0" presId="urn:microsoft.com/office/officeart/2008/layout/HalfCircleOrganizationChart"/>
    <dgm:cxn modelId="{BAACAF9A-D1D2-49C0-AD34-D073336A513C}" srcId="{345561A4-1EB2-4373-AE3F-1BABE9827762}" destId="{008C11A8-0528-4C08-9FCC-5FF7A13582A1}" srcOrd="0" destOrd="0" parTransId="{554AEF0F-B2FE-4AFD-A0E9-0EBCEB998218}" sibTransId="{FF03F406-303D-46BA-85EE-46863102A413}"/>
    <dgm:cxn modelId="{1D3D599D-AC42-480A-9A59-12E9487DEFD6}" type="presOf" srcId="{C9A22566-2A0B-4DE9-8B29-CAB1C68D34B4}" destId="{6ED4CD61-DA3A-4009-B708-CBC2528B97DF}" srcOrd="0" destOrd="0" presId="urn:microsoft.com/office/officeart/2008/layout/HalfCircleOrganizationChart"/>
    <dgm:cxn modelId="{7D7541AB-1222-4EE8-8B26-CDC1D2F622AD}" type="presOf" srcId="{DF2846F4-804C-4B4E-82A4-03EC146DDB3F}" destId="{C5425AA7-5406-46B2-B0F9-320374D53BBC}" srcOrd="0" destOrd="0" presId="urn:microsoft.com/office/officeart/2008/layout/HalfCircleOrganizationChart"/>
    <dgm:cxn modelId="{4EA12DAC-B55E-4C01-A5B0-465EDB7FA53A}" srcId="{345561A4-1EB2-4373-AE3F-1BABE9827762}" destId="{2A7F4D16-07C4-42B2-904E-B1098CC534C6}" srcOrd="1" destOrd="0" parTransId="{43994924-5796-4653-B3C2-E6A5ED55FEE9}" sibTransId="{0BA98115-2FD2-4052-8DEB-0D76913EEB01}"/>
    <dgm:cxn modelId="{B778FEAE-2770-438F-AF72-6C87A6873A3D}" type="presOf" srcId="{43994924-5796-4653-B3C2-E6A5ED55FEE9}" destId="{A3050B74-E537-49DD-8266-815F947152D5}" srcOrd="0" destOrd="0" presId="urn:microsoft.com/office/officeart/2008/layout/HalfCircleOrganizationChart"/>
    <dgm:cxn modelId="{2752E3C4-2CDD-4170-8B1E-887D4DF1F019}" type="presOf" srcId="{C4C92606-E31F-4011-BB54-350867DB3B1C}" destId="{1B6A0E4B-75D5-4826-9228-CE98C6ACC69A}" srcOrd="1" destOrd="0" presId="urn:microsoft.com/office/officeart/2008/layout/HalfCircleOrganizationChart"/>
    <dgm:cxn modelId="{3BF19CC9-242D-4A09-A1AF-CA91EC3215CA}" type="presOf" srcId="{345561A4-1EB2-4373-AE3F-1BABE9827762}" destId="{26B12F9E-C5C1-42FC-BF1B-58CA2771EB61}" srcOrd="1" destOrd="0" presId="urn:microsoft.com/office/officeart/2008/layout/HalfCircleOrganizationChart"/>
    <dgm:cxn modelId="{02FF14E6-B1BC-45BE-8871-A57AB1D75C31}" type="presOf" srcId="{345561A4-1EB2-4373-AE3F-1BABE9827762}" destId="{6842FDAA-D0D2-441D-A130-F6CC6EB8041B}" srcOrd="0" destOrd="0" presId="urn:microsoft.com/office/officeart/2008/layout/HalfCircleOrganizationChart"/>
    <dgm:cxn modelId="{286E88EF-487B-47E1-A54E-CDCDEE1F5081}" type="presOf" srcId="{2A7F4D16-07C4-42B2-904E-B1098CC534C6}" destId="{E2BE5606-71CD-4299-A7E8-6AD0A1F29D1D}" srcOrd="1" destOrd="0" presId="urn:microsoft.com/office/officeart/2008/layout/HalfCircleOrganizationChart"/>
    <dgm:cxn modelId="{30AE11F1-5D65-4628-9EBB-3025F9C41145}" type="presOf" srcId="{008C11A8-0528-4C08-9FCC-5FF7A13582A1}" destId="{77D84320-8A47-4A59-AD8E-97A194B2FFD0}" srcOrd="0" destOrd="0" presId="urn:microsoft.com/office/officeart/2008/layout/HalfCircleOrganizationChart"/>
    <dgm:cxn modelId="{BA5F2EDE-4A15-4BE3-A221-64E889E0CC4B}" type="presParOf" srcId="{D257E039-D0DE-4620-A413-7A54C6858A45}" destId="{612E8AC1-5ABE-4F39-891A-818579924191}" srcOrd="0" destOrd="0" presId="urn:microsoft.com/office/officeart/2008/layout/HalfCircleOrganizationChart"/>
    <dgm:cxn modelId="{D21A7CB4-93F1-4D93-8B0D-990554EE2FCB}" type="presParOf" srcId="{612E8AC1-5ABE-4F39-891A-818579924191}" destId="{BB9C6329-FA2A-4941-BB1D-1ED481ABCC0E}" srcOrd="0" destOrd="0" presId="urn:microsoft.com/office/officeart/2008/layout/HalfCircleOrganizationChart"/>
    <dgm:cxn modelId="{4427C1A7-5BCD-4100-BB7B-DBCA65AE9662}" type="presParOf" srcId="{BB9C6329-FA2A-4941-BB1D-1ED481ABCC0E}" destId="{43CD4467-22C7-4F97-9F09-428A154CFCF7}" srcOrd="0" destOrd="0" presId="urn:microsoft.com/office/officeart/2008/layout/HalfCircleOrganizationChart"/>
    <dgm:cxn modelId="{E34EDD4C-5CC8-40BF-BC43-637EFD3DCEC8}" type="presParOf" srcId="{BB9C6329-FA2A-4941-BB1D-1ED481ABCC0E}" destId="{CCD54CCA-6E7C-4108-AEA8-BFBF41E56B03}" srcOrd="1" destOrd="0" presId="urn:microsoft.com/office/officeart/2008/layout/HalfCircleOrganizationChart"/>
    <dgm:cxn modelId="{D144D723-CECC-4AF1-B51F-88E80E7802E4}" type="presParOf" srcId="{BB9C6329-FA2A-4941-BB1D-1ED481ABCC0E}" destId="{CFE63720-6484-4B54-B7C7-0DE00E683169}" srcOrd="2" destOrd="0" presId="urn:microsoft.com/office/officeart/2008/layout/HalfCircleOrganizationChart"/>
    <dgm:cxn modelId="{67E41291-229E-4CE8-8DC0-462F015056D5}" type="presParOf" srcId="{BB9C6329-FA2A-4941-BB1D-1ED481ABCC0E}" destId="{1B6A0E4B-75D5-4826-9228-CE98C6ACC69A}" srcOrd="3" destOrd="0" presId="urn:microsoft.com/office/officeart/2008/layout/HalfCircleOrganizationChart"/>
    <dgm:cxn modelId="{780D9CC1-D2C8-4A6E-9C56-79EF9773E643}" type="presParOf" srcId="{612E8AC1-5ABE-4F39-891A-818579924191}" destId="{E737AF49-98BF-4711-9A3D-D00AB395820A}" srcOrd="1" destOrd="0" presId="urn:microsoft.com/office/officeart/2008/layout/HalfCircleOrganizationChart"/>
    <dgm:cxn modelId="{38F326C4-F088-479F-8833-8511A1C790BA}" type="presParOf" srcId="{612E8AC1-5ABE-4F39-891A-818579924191}" destId="{3A6EFE3D-CFC0-4B37-9294-A47E5643DE2D}" srcOrd="2" destOrd="0" presId="urn:microsoft.com/office/officeart/2008/layout/HalfCircleOrganizationChart"/>
    <dgm:cxn modelId="{B74BE29C-4358-4527-9B0F-820366517A3B}" type="presParOf" srcId="{3A6EFE3D-CFC0-4B37-9294-A47E5643DE2D}" destId="{DFA078EC-5A42-4C36-B27A-E8D7FFEB78E2}" srcOrd="0" destOrd="0" presId="urn:microsoft.com/office/officeart/2008/layout/HalfCircleOrganizationChart"/>
    <dgm:cxn modelId="{AF0DFFC7-158B-449A-86A9-BC98F2BF9DFE}" type="presParOf" srcId="{3A6EFE3D-CFC0-4B37-9294-A47E5643DE2D}" destId="{F5B0540A-BC4C-4386-AFDD-A941497451E4}" srcOrd="1" destOrd="0" presId="urn:microsoft.com/office/officeart/2008/layout/HalfCircleOrganizationChart"/>
    <dgm:cxn modelId="{83A9621A-DED0-4452-B8CE-7D1F66902922}" type="presParOf" srcId="{F5B0540A-BC4C-4386-AFDD-A941497451E4}" destId="{26828074-5D84-4E51-90BA-D2BD32CA0F35}" srcOrd="0" destOrd="0" presId="urn:microsoft.com/office/officeart/2008/layout/HalfCircleOrganizationChart"/>
    <dgm:cxn modelId="{20EAB590-54AA-406D-8346-BD7F51ED442D}" type="presParOf" srcId="{26828074-5D84-4E51-90BA-D2BD32CA0F35}" destId="{6842FDAA-D0D2-441D-A130-F6CC6EB8041B}" srcOrd="0" destOrd="0" presId="urn:microsoft.com/office/officeart/2008/layout/HalfCircleOrganizationChart"/>
    <dgm:cxn modelId="{8111EFC6-5A4D-4E38-90E6-2D4BAA371330}" type="presParOf" srcId="{26828074-5D84-4E51-90BA-D2BD32CA0F35}" destId="{C3A1D0CB-BBB8-4D01-93E4-3923FACB941E}" srcOrd="1" destOrd="0" presId="urn:microsoft.com/office/officeart/2008/layout/HalfCircleOrganizationChart"/>
    <dgm:cxn modelId="{FC7348E0-5EF3-4D86-AB8E-D9EC69534BB3}" type="presParOf" srcId="{26828074-5D84-4E51-90BA-D2BD32CA0F35}" destId="{365D4065-E3FA-4D90-B584-DE2A08FDB445}" srcOrd="2" destOrd="0" presId="urn:microsoft.com/office/officeart/2008/layout/HalfCircleOrganizationChart"/>
    <dgm:cxn modelId="{C5A3468B-98E8-4C72-855E-CA96983139B6}" type="presParOf" srcId="{26828074-5D84-4E51-90BA-D2BD32CA0F35}" destId="{26B12F9E-C5C1-42FC-BF1B-58CA2771EB61}" srcOrd="3" destOrd="0" presId="urn:microsoft.com/office/officeart/2008/layout/HalfCircleOrganizationChart"/>
    <dgm:cxn modelId="{202D3BDF-D346-486D-98DA-621871FC8034}" type="presParOf" srcId="{F5B0540A-BC4C-4386-AFDD-A941497451E4}" destId="{2748660B-6F8F-4D27-91E1-8C96A31593E5}" srcOrd="1" destOrd="0" presId="urn:microsoft.com/office/officeart/2008/layout/HalfCircleOrganizationChart"/>
    <dgm:cxn modelId="{1F3AA9A7-C67C-437B-90C3-C085F88136A2}" type="presParOf" srcId="{2748660B-6F8F-4D27-91E1-8C96A31593E5}" destId="{9C58953A-F346-428A-BE0F-D7E57C6B6751}" srcOrd="0" destOrd="0" presId="urn:microsoft.com/office/officeart/2008/layout/HalfCircleOrganizationChart"/>
    <dgm:cxn modelId="{AC8CD655-01EA-4652-B959-57BC60D78E29}" type="presParOf" srcId="{2748660B-6F8F-4D27-91E1-8C96A31593E5}" destId="{E9E5761B-8246-4221-A8C1-6DFDC968EB98}" srcOrd="1" destOrd="0" presId="urn:microsoft.com/office/officeart/2008/layout/HalfCircleOrganizationChart"/>
    <dgm:cxn modelId="{2A5A4395-DFF1-4939-827B-F4F1480BBF67}" type="presParOf" srcId="{E9E5761B-8246-4221-A8C1-6DFDC968EB98}" destId="{39FCFEDB-5D7B-452E-AD84-33B4EDEE0395}" srcOrd="0" destOrd="0" presId="urn:microsoft.com/office/officeart/2008/layout/HalfCircleOrganizationChart"/>
    <dgm:cxn modelId="{67A91A1D-9CC7-4E1E-95C1-D0D017491531}" type="presParOf" srcId="{39FCFEDB-5D7B-452E-AD84-33B4EDEE0395}" destId="{77D84320-8A47-4A59-AD8E-97A194B2FFD0}" srcOrd="0" destOrd="0" presId="urn:microsoft.com/office/officeart/2008/layout/HalfCircleOrganizationChart"/>
    <dgm:cxn modelId="{139A79F4-74CF-43E6-90DB-ED8C9E0E7D7B}" type="presParOf" srcId="{39FCFEDB-5D7B-452E-AD84-33B4EDEE0395}" destId="{845D0ECB-A138-493F-8F8B-A2D91A6B3F3A}" srcOrd="1" destOrd="0" presId="urn:microsoft.com/office/officeart/2008/layout/HalfCircleOrganizationChart"/>
    <dgm:cxn modelId="{85655981-0645-42D6-914B-9D3A4733AB35}" type="presParOf" srcId="{39FCFEDB-5D7B-452E-AD84-33B4EDEE0395}" destId="{047E124C-D455-4346-9221-50D16F78A5D4}" srcOrd="2" destOrd="0" presId="urn:microsoft.com/office/officeart/2008/layout/HalfCircleOrganizationChart"/>
    <dgm:cxn modelId="{59F1EABB-D7FF-48F1-972C-C5D61A44CF36}" type="presParOf" srcId="{39FCFEDB-5D7B-452E-AD84-33B4EDEE0395}" destId="{F6A13EE3-5EE1-4216-BF67-715FB3FE3AF8}" srcOrd="3" destOrd="0" presId="urn:microsoft.com/office/officeart/2008/layout/HalfCircleOrganizationChart"/>
    <dgm:cxn modelId="{821BE812-3F07-4079-94CD-068177967E48}" type="presParOf" srcId="{E9E5761B-8246-4221-A8C1-6DFDC968EB98}" destId="{8AAD4BC4-C26A-4498-BCE8-53501C792335}" srcOrd="1" destOrd="0" presId="urn:microsoft.com/office/officeart/2008/layout/HalfCircleOrganizationChart"/>
    <dgm:cxn modelId="{BAD5CB1E-80B8-4929-832A-036AE652A363}" type="presParOf" srcId="{E9E5761B-8246-4221-A8C1-6DFDC968EB98}" destId="{396345EE-F9D8-403D-8A91-031481672DD4}" srcOrd="2" destOrd="0" presId="urn:microsoft.com/office/officeart/2008/layout/HalfCircleOrganizationChart"/>
    <dgm:cxn modelId="{848C5454-02B4-4CCD-A763-E01BE6E43387}" type="presParOf" srcId="{2748660B-6F8F-4D27-91E1-8C96A31593E5}" destId="{A3050B74-E537-49DD-8266-815F947152D5}" srcOrd="2" destOrd="0" presId="urn:microsoft.com/office/officeart/2008/layout/HalfCircleOrganizationChart"/>
    <dgm:cxn modelId="{911A3CDF-FE6D-4501-A5BD-3CD62F5D08A2}" type="presParOf" srcId="{2748660B-6F8F-4D27-91E1-8C96A31593E5}" destId="{43FBDF1B-681A-4C2E-8996-59B95A315CA4}" srcOrd="3" destOrd="0" presId="urn:microsoft.com/office/officeart/2008/layout/HalfCircleOrganizationChart"/>
    <dgm:cxn modelId="{AEFF85CC-933C-43F1-BF82-FCB01473505F}" type="presParOf" srcId="{43FBDF1B-681A-4C2E-8996-59B95A315CA4}" destId="{ADB3C089-25F4-4A65-8999-D596F43ADDD1}" srcOrd="0" destOrd="0" presId="urn:microsoft.com/office/officeart/2008/layout/HalfCircleOrganizationChart"/>
    <dgm:cxn modelId="{D88A0087-FF45-4978-B1EB-F15DC50130CF}" type="presParOf" srcId="{ADB3C089-25F4-4A65-8999-D596F43ADDD1}" destId="{D319E709-E2DD-4E7C-B3E2-31C8AC69A1EC}" srcOrd="0" destOrd="0" presId="urn:microsoft.com/office/officeart/2008/layout/HalfCircleOrganizationChart"/>
    <dgm:cxn modelId="{0331067F-B76E-432A-930A-399C08056765}" type="presParOf" srcId="{ADB3C089-25F4-4A65-8999-D596F43ADDD1}" destId="{30369333-F51D-4F44-AB7D-E8073BC86D66}" srcOrd="1" destOrd="0" presId="urn:microsoft.com/office/officeart/2008/layout/HalfCircleOrganizationChart"/>
    <dgm:cxn modelId="{17D13CE6-5E48-43D6-AAF1-395FECE4DD81}" type="presParOf" srcId="{ADB3C089-25F4-4A65-8999-D596F43ADDD1}" destId="{81644F60-1898-410B-9601-866DAB4A67AF}" srcOrd="2" destOrd="0" presId="urn:microsoft.com/office/officeart/2008/layout/HalfCircleOrganizationChart"/>
    <dgm:cxn modelId="{DDA6820B-5B91-4D98-ADAE-18FE422B3AE7}" type="presParOf" srcId="{ADB3C089-25F4-4A65-8999-D596F43ADDD1}" destId="{E2BE5606-71CD-4299-A7E8-6AD0A1F29D1D}" srcOrd="3" destOrd="0" presId="urn:microsoft.com/office/officeart/2008/layout/HalfCircleOrganizationChart"/>
    <dgm:cxn modelId="{611C2913-FD69-404F-972B-11F793134C5C}" type="presParOf" srcId="{43FBDF1B-681A-4C2E-8996-59B95A315CA4}" destId="{C542005F-A942-46CE-A365-029244D7A8A9}" srcOrd="1" destOrd="0" presId="urn:microsoft.com/office/officeart/2008/layout/HalfCircleOrganizationChart"/>
    <dgm:cxn modelId="{F764938B-A67A-4E92-9DC2-EA80F3393728}" type="presParOf" srcId="{43FBDF1B-681A-4C2E-8996-59B95A315CA4}" destId="{3FAD384A-327A-465E-B3FA-43EBA4F2FDF6}" srcOrd="2" destOrd="0" presId="urn:microsoft.com/office/officeart/2008/layout/HalfCircleOrganizationChart"/>
    <dgm:cxn modelId="{BD168C24-7881-465B-8F89-EDDE016AD54B}" type="presParOf" srcId="{2748660B-6F8F-4D27-91E1-8C96A31593E5}" destId="{6ED4CD61-DA3A-4009-B708-CBC2528B97DF}" srcOrd="4" destOrd="0" presId="urn:microsoft.com/office/officeart/2008/layout/HalfCircleOrganizationChart"/>
    <dgm:cxn modelId="{B8D1D161-B60C-4893-BBBE-3D6482ED202D}" type="presParOf" srcId="{2748660B-6F8F-4D27-91E1-8C96A31593E5}" destId="{EC26C871-AD14-492D-A9CC-521359EC1804}" srcOrd="5" destOrd="0" presId="urn:microsoft.com/office/officeart/2008/layout/HalfCircleOrganizationChart"/>
    <dgm:cxn modelId="{CD2E65BA-9CCC-4897-897E-290757786EDD}" type="presParOf" srcId="{EC26C871-AD14-492D-A9CC-521359EC1804}" destId="{4927CF3A-DF35-45B4-811A-6E78B8D681F0}" srcOrd="0" destOrd="0" presId="urn:microsoft.com/office/officeart/2008/layout/HalfCircleOrganizationChart"/>
    <dgm:cxn modelId="{22117FB1-5DFA-4ED6-9800-3227692D71B1}" type="presParOf" srcId="{4927CF3A-DF35-45B4-811A-6E78B8D681F0}" destId="{C5425AA7-5406-46B2-B0F9-320374D53BBC}" srcOrd="0" destOrd="0" presId="urn:microsoft.com/office/officeart/2008/layout/HalfCircleOrganizationChart"/>
    <dgm:cxn modelId="{780745DE-BFA7-4EDC-9F34-1AE337B63A35}" type="presParOf" srcId="{4927CF3A-DF35-45B4-811A-6E78B8D681F0}" destId="{C2CEA295-B653-4BDD-BAEE-D6B4203C344C}" srcOrd="1" destOrd="0" presId="urn:microsoft.com/office/officeart/2008/layout/HalfCircleOrganizationChart"/>
    <dgm:cxn modelId="{2503B773-5D31-4E40-97B5-4E181388A9E3}" type="presParOf" srcId="{4927CF3A-DF35-45B4-811A-6E78B8D681F0}" destId="{80DD5402-FCAD-475A-979F-308EE71DBFF2}" srcOrd="2" destOrd="0" presId="urn:microsoft.com/office/officeart/2008/layout/HalfCircleOrganizationChart"/>
    <dgm:cxn modelId="{15DAB40A-0925-4EEA-8B09-CCD22905D845}" type="presParOf" srcId="{4927CF3A-DF35-45B4-811A-6E78B8D681F0}" destId="{B824CAA2-6A77-43C8-B024-2CE2B78EBA08}" srcOrd="3" destOrd="0" presId="urn:microsoft.com/office/officeart/2008/layout/HalfCircleOrganizationChart"/>
    <dgm:cxn modelId="{1F3A1119-D62C-455B-926B-9E25979E9893}" type="presParOf" srcId="{EC26C871-AD14-492D-A9CC-521359EC1804}" destId="{6E6EE392-DC28-45B1-B1B5-56BE0E3E4134}" srcOrd="1" destOrd="0" presId="urn:microsoft.com/office/officeart/2008/layout/HalfCircleOrganizationChart"/>
    <dgm:cxn modelId="{E7368A58-62AF-48B4-ADD9-4A8E85B7937D}" type="presParOf" srcId="{EC26C871-AD14-492D-A9CC-521359EC1804}" destId="{DE104E5A-21EC-4467-84C3-166092AAA8A8}" srcOrd="2" destOrd="0" presId="urn:microsoft.com/office/officeart/2008/layout/HalfCircleOrganizationChart"/>
    <dgm:cxn modelId="{AF751F2A-16FB-4346-B60B-871A19B9AA2E}" type="presParOf" srcId="{F5B0540A-BC4C-4386-AFDD-A941497451E4}" destId="{11B15D9E-2486-4533-8EFC-748310C8BEFE}"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E44038-F6D2-4045-810C-CBF6910120E4}" type="doc">
      <dgm:prSet loTypeId="urn:microsoft.com/office/officeart/2008/layout/HalfCircleOrganizationChart" loCatId="hierarchy" qsTypeId="urn:microsoft.com/office/officeart/2005/8/quickstyle/simple1" qsCatId="simple" csTypeId="urn:microsoft.com/office/officeart/2005/8/colors/accent6_2" csCatId="accent6" phldr="1"/>
      <dgm:spPr/>
      <dgm:t>
        <a:bodyPr/>
        <a:lstStyle/>
        <a:p>
          <a:endParaRPr lang="en-US"/>
        </a:p>
      </dgm:t>
    </dgm:pt>
    <dgm:pt modelId="{C4C92606-E31F-4011-BB54-350867DB3B1C}">
      <dgm:prSet phldrT="[Text]" custT="1"/>
      <dgm:spPr/>
      <dgm:t>
        <a:bodyPr/>
        <a:lstStyle/>
        <a:p>
          <a:r>
            <a:rPr lang="en-US" sz="1200" b="1" dirty="0"/>
            <a:t>Flowers</a:t>
          </a:r>
        </a:p>
      </dgm:t>
    </dgm:pt>
    <dgm:pt modelId="{91EA6F91-2094-475A-AE52-D57DB1CF0525}" type="parTrans" cxnId="{1385B53D-6D50-49D2-A3A3-18DA3B2EF0A5}">
      <dgm:prSet/>
      <dgm:spPr/>
      <dgm:t>
        <a:bodyPr/>
        <a:lstStyle/>
        <a:p>
          <a:endParaRPr lang="en-US" sz="1800"/>
        </a:p>
      </dgm:t>
    </dgm:pt>
    <dgm:pt modelId="{79DD70C3-0E05-41F0-B621-B9250993B1B7}" type="sibTrans" cxnId="{1385B53D-6D50-49D2-A3A3-18DA3B2EF0A5}">
      <dgm:prSet/>
      <dgm:spPr/>
      <dgm:t>
        <a:bodyPr/>
        <a:lstStyle/>
        <a:p>
          <a:endParaRPr lang="en-US" sz="1800"/>
        </a:p>
      </dgm:t>
    </dgm:pt>
    <dgm:pt modelId="{345561A4-1EB2-4373-AE3F-1BABE9827762}" type="asst">
      <dgm:prSet phldrT="[Text]" custT="1"/>
      <dgm:spPr/>
      <dgm:t>
        <a:bodyPr/>
        <a:lstStyle/>
        <a:p>
          <a:r>
            <a:rPr lang="en-US" sz="1200" b="1" dirty="0"/>
            <a:t>Carnation</a:t>
          </a:r>
        </a:p>
        <a:p>
          <a:r>
            <a:rPr lang="en-US" sz="1200" b="1" dirty="0"/>
            <a:t>Fascination/Divine Love</a:t>
          </a:r>
        </a:p>
      </dgm:t>
    </dgm:pt>
    <dgm:pt modelId="{D07FB55C-E167-464D-A83A-694C3837C82C}" type="parTrans" cxnId="{36CE8382-2715-4DD2-95F1-516A2A5879F4}">
      <dgm:prSet/>
      <dgm:spPr/>
      <dgm:t>
        <a:bodyPr/>
        <a:lstStyle/>
        <a:p>
          <a:endParaRPr lang="en-US" sz="1800"/>
        </a:p>
      </dgm:t>
    </dgm:pt>
    <dgm:pt modelId="{1B72980D-2F00-4B7E-941A-1225F3B48A21}" type="sibTrans" cxnId="{36CE8382-2715-4DD2-95F1-516A2A5879F4}">
      <dgm:prSet/>
      <dgm:spPr/>
      <dgm:t>
        <a:bodyPr/>
        <a:lstStyle/>
        <a:p>
          <a:endParaRPr lang="en-US" sz="1800"/>
        </a:p>
      </dgm:t>
    </dgm:pt>
    <dgm:pt modelId="{008C11A8-0528-4C08-9FCC-5FF7A13582A1}">
      <dgm:prSet phldrT="[Text]" custT="1"/>
      <dgm:spPr/>
      <dgm:t>
        <a:bodyPr/>
        <a:lstStyle/>
        <a:p>
          <a:r>
            <a:rPr lang="en-US" sz="1200" b="1" dirty="0">
              <a:solidFill>
                <a:srgbClr val="C00000"/>
              </a:solidFill>
            </a:rPr>
            <a:t>Red</a:t>
          </a:r>
          <a:r>
            <a:rPr lang="en-US" sz="1200" dirty="0"/>
            <a:t> Carnation: </a:t>
          </a:r>
        </a:p>
        <a:p>
          <a:r>
            <a:rPr lang="en-US" sz="1200" dirty="0"/>
            <a:t>Admiration</a:t>
          </a:r>
        </a:p>
      </dgm:t>
    </dgm:pt>
    <dgm:pt modelId="{554AEF0F-B2FE-4AFD-A0E9-0EBCEB998218}" type="parTrans" cxnId="{BAACAF9A-D1D2-49C0-AD34-D073336A513C}">
      <dgm:prSet/>
      <dgm:spPr/>
      <dgm:t>
        <a:bodyPr/>
        <a:lstStyle/>
        <a:p>
          <a:endParaRPr lang="en-US" sz="1800"/>
        </a:p>
      </dgm:t>
    </dgm:pt>
    <dgm:pt modelId="{FF03F406-303D-46BA-85EE-46863102A413}" type="sibTrans" cxnId="{BAACAF9A-D1D2-49C0-AD34-D073336A513C}">
      <dgm:prSet/>
      <dgm:spPr/>
      <dgm:t>
        <a:bodyPr/>
        <a:lstStyle/>
        <a:p>
          <a:endParaRPr lang="en-US" sz="1800"/>
        </a:p>
      </dgm:t>
    </dgm:pt>
    <dgm:pt modelId="{2A7F4D16-07C4-42B2-904E-B1098CC534C6}">
      <dgm:prSet phldrT="[Text]" custT="1"/>
      <dgm:spPr/>
      <dgm:t>
        <a:bodyPr/>
        <a:lstStyle/>
        <a:p>
          <a:r>
            <a:rPr lang="en-US" sz="1200" b="1" dirty="0">
              <a:solidFill>
                <a:schemeClr val="accent4">
                  <a:lumMod val="60000"/>
                  <a:lumOff val="40000"/>
                </a:schemeClr>
              </a:solidFill>
            </a:rPr>
            <a:t>Yellow</a:t>
          </a:r>
          <a:r>
            <a:rPr lang="en-US" sz="1200" dirty="0"/>
            <a:t> Carnation: </a:t>
          </a:r>
        </a:p>
        <a:p>
          <a:r>
            <a:rPr lang="en-US" sz="1200" dirty="0"/>
            <a:t>Disappointment; Rejection</a:t>
          </a:r>
        </a:p>
      </dgm:t>
    </dgm:pt>
    <dgm:pt modelId="{43994924-5796-4653-B3C2-E6A5ED55FEE9}" type="parTrans" cxnId="{4EA12DAC-B55E-4C01-A5B0-465EDB7FA53A}">
      <dgm:prSet/>
      <dgm:spPr/>
      <dgm:t>
        <a:bodyPr/>
        <a:lstStyle/>
        <a:p>
          <a:endParaRPr lang="en-US" sz="1800"/>
        </a:p>
      </dgm:t>
    </dgm:pt>
    <dgm:pt modelId="{0BA98115-2FD2-4052-8DEB-0D76913EEB01}" type="sibTrans" cxnId="{4EA12DAC-B55E-4C01-A5B0-465EDB7FA53A}">
      <dgm:prSet/>
      <dgm:spPr/>
      <dgm:t>
        <a:bodyPr/>
        <a:lstStyle/>
        <a:p>
          <a:endParaRPr lang="en-US" sz="1800"/>
        </a:p>
      </dgm:t>
    </dgm:pt>
    <dgm:pt modelId="{DF2846F4-804C-4B4E-82A4-03EC146DDB3F}">
      <dgm:prSet phldrT="[Text]" custT="1"/>
      <dgm:spPr/>
      <dgm:t>
        <a:bodyPr/>
        <a:lstStyle/>
        <a:p>
          <a:r>
            <a:rPr lang="en-US" sz="1200" b="1" dirty="0">
              <a:solidFill>
                <a:srgbClr val="CC3399"/>
              </a:solidFill>
            </a:rPr>
            <a:t>Pink</a:t>
          </a:r>
          <a:r>
            <a:rPr lang="en-US" sz="1200" dirty="0">
              <a:solidFill>
                <a:srgbClr val="CC3399"/>
              </a:solidFill>
            </a:rPr>
            <a:t> </a:t>
          </a:r>
          <a:r>
            <a:rPr lang="en-US" sz="1200" dirty="0"/>
            <a:t>Carnation:</a:t>
          </a:r>
        </a:p>
        <a:p>
          <a:r>
            <a:rPr lang="en-US" sz="1200" dirty="0"/>
            <a:t> “I will never forget you.”</a:t>
          </a:r>
        </a:p>
      </dgm:t>
    </dgm:pt>
    <dgm:pt modelId="{C9A22566-2A0B-4DE9-8B29-CAB1C68D34B4}" type="parTrans" cxnId="{5AE36088-B915-4534-8E22-83F1BF7EE472}">
      <dgm:prSet/>
      <dgm:spPr/>
      <dgm:t>
        <a:bodyPr/>
        <a:lstStyle/>
        <a:p>
          <a:endParaRPr lang="en-US" sz="1800"/>
        </a:p>
      </dgm:t>
    </dgm:pt>
    <dgm:pt modelId="{0A0D061E-D912-4BDA-AA34-8561CB793483}" type="sibTrans" cxnId="{5AE36088-B915-4534-8E22-83F1BF7EE472}">
      <dgm:prSet/>
      <dgm:spPr/>
      <dgm:t>
        <a:bodyPr/>
        <a:lstStyle/>
        <a:p>
          <a:endParaRPr lang="en-US" sz="1800"/>
        </a:p>
      </dgm:t>
    </dgm:pt>
    <dgm:pt modelId="{D257E039-D0DE-4620-A413-7A54C6858A45}" type="pres">
      <dgm:prSet presAssocID="{BCE44038-F6D2-4045-810C-CBF6910120E4}" presName="Name0" presStyleCnt="0">
        <dgm:presLayoutVars>
          <dgm:orgChart val="1"/>
          <dgm:chPref val="1"/>
          <dgm:dir/>
          <dgm:animOne val="branch"/>
          <dgm:animLvl val="lvl"/>
          <dgm:resizeHandles/>
        </dgm:presLayoutVars>
      </dgm:prSet>
      <dgm:spPr/>
    </dgm:pt>
    <dgm:pt modelId="{612E8AC1-5ABE-4F39-891A-818579924191}" type="pres">
      <dgm:prSet presAssocID="{C4C92606-E31F-4011-BB54-350867DB3B1C}" presName="hierRoot1" presStyleCnt="0">
        <dgm:presLayoutVars>
          <dgm:hierBranch val="init"/>
        </dgm:presLayoutVars>
      </dgm:prSet>
      <dgm:spPr/>
    </dgm:pt>
    <dgm:pt modelId="{BB9C6329-FA2A-4941-BB1D-1ED481ABCC0E}" type="pres">
      <dgm:prSet presAssocID="{C4C92606-E31F-4011-BB54-350867DB3B1C}" presName="rootComposite1" presStyleCnt="0"/>
      <dgm:spPr/>
    </dgm:pt>
    <dgm:pt modelId="{43CD4467-22C7-4F97-9F09-428A154CFCF7}" type="pres">
      <dgm:prSet presAssocID="{C4C92606-E31F-4011-BB54-350867DB3B1C}" presName="rootText1" presStyleLbl="alignAcc1" presStyleIdx="0" presStyleCnt="0">
        <dgm:presLayoutVars>
          <dgm:chPref val="3"/>
        </dgm:presLayoutVars>
      </dgm:prSet>
      <dgm:spPr/>
    </dgm:pt>
    <dgm:pt modelId="{CCD54CCA-6E7C-4108-AEA8-BFBF41E56B03}" type="pres">
      <dgm:prSet presAssocID="{C4C92606-E31F-4011-BB54-350867DB3B1C}" presName="topArc1" presStyleLbl="parChTrans1D1" presStyleIdx="0" presStyleCnt="10"/>
      <dgm:spPr/>
    </dgm:pt>
    <dgm:pt modelId="{CFE63720-6484-4B54-B7C7-0DE00E683169}" type="pres">
      <dgm:prSet presAssocID="{C4C92606-E31F-4011-BB54-350867DB3B1C}" presName="bottomArc1" presStyleLbl="parChTrans1D1" presStyleIdx="1" presStyleCnt="10"/>
      <dgm:spPr/>
    </dgm:pt>
    <dgm:pt modelId="{1B6A0E4B-75D5-4826-9228-CE98C6ACC69A}" type="pres">
      <dgm:prSet presAssocID="{C4C92606-E31F-4011-BB54-350867DB3B1C}" presName="topConnNode1" presStyleLbl="node1" presStyleIdx="0" presStyleCnt="0"/>
      <dgm:spPr/>
    </dgm:pt>
    <dgm:pt modelId="{E737AF49-98BF-4711-9A3D-D00AB395820A}" type="pres">
      <dgm:prSet presAssocID="{C4C92606-E31F-4011-BB54-350867DB3B1C}" presName="hierChild2" presStyleCnt="0"/>
      <dgm:spPr/>
    </dgm:pt>
    <dgm:pt modelId="{3A6EFE3D-CFC0-4B37-9294-A47E5643DE2D}" type="pres">
      <dgm:prSet presAssocID="{C4C92606-E31F-4011-BB54-350867DB3B1C}" presName="hierChild3" presStyleCnt="0"/>
      <dgm:spPr/>
    </dgm:pt>
    <dgm:pt modelId="{DFA078EC-5A42-4C36-B27A-E8D7FFEB78E2}" type="pres">
      <dgm:prSet presAssocID="{D07FB55C-E167-464D-A83A-694C3837C82C}" presName="Name101" presStyleLbl="parChTrans1D2" presStyleIdx="0" presStyleCnt="1"/>
      <dgm:spPr/>
    </dgm:pt>
    <dgm:pt modelId="{F5B0540A-BC4C-4386-AFDD-A941497451E4}" type="pres">
      <dgm:prSet presAssocID="{345561A4-1EB2-4373-AE3F-1BABE9827762}" presName="hierRoot3" presStyleCnt="0">
        <dgm:presLayoutVars>
          <dgm:hierBranch val="init"/>
        </dgm:presLayoutVars>
      </dgm:prSet>
      <dgm:spPr/>
    </dgm:pt>
    <dgm:pt modelId="{26828074-5D84-4E51-90BA-D2BD32CA0F35}" type="pres">
      <dgm:prSet presAssocID="{345561A4-1EB2-4373-AE3F-1BABE9827762}" presName="rootComposite3" presStyleCnt="0"/>
      <dgm:spPr/>
    </dgm:pt>
    <dgm:pt modelId="{6842FDAA-D0D2-441D-A130-F6CC6EB8041B}" type="pres">
      <dgm:prSet presAssocID="{345561A4-1EB2-4373-AE3F-1BABE9827762}" presName="rootText3" presStyleLbl="alignAcc1" presStyleIdx="0" presStyleCnt="0">
        <dgm:presLayoutVars>
          <dgm:chPref val="3"/>
        </dgm:presLayoutVars>
      </dgm:prSet>
      <dgm:spPr/>
    </dgm:pt>
    <dgm:pt modelId="{C3A1D0CB-BBB8-4D01-93E4-3923FACB941E}" type="pres">
      <dgm:prSet presAssocID="{345561A4-1EB2-4373-AE3F-1BABE9827762}" presName="topArc3" presStyleLbl="parChTrans1D1" presStyleIdx="2" presStyleCnt="10"/>
      <dgm:spPr/>
    </dgm:pt>
    <dgm:pt modelId="{365D4065-E3FA-4D90-B584-DE2A08FDB445}" type="pres">
      <dgm:prSet presAssocID="{345561A4-1EB2-4373-AE3F-1BABE9827762}" presName="bottomArc3" presStyleLbl="parChTrans1D1" presStyleIdx="3" presStyleCnt="10">
        <dgm:style>
          <a:lnRef idx="2">
            <a:schemeClr val="accent6"/>
          </a:lnRef>
          <a:fillRef idx="1">
            <a:schemeClr val="lt1"/>
          </a:fillRef>
          <a:effectRef idx="0">
            <a:schemeClr val="accent6"/>
          </a:effectRef>
          <a:fontRef idx="minor">
            <a:schemeClr val="dk1"/>
          </a:fontRef>
        </dgm:style>
      </dgm:prSet>
      <dgm:spPr>
        <a:noFill/>
      </dgm:spPr>
    </dgm:pt>
    <dgm:pt modelId="{26B12F9E-C5C1-42FC-BF1B-58CA2771EB61}" type="pres">
      <dgm:prSet presAssocID="{345561A4-1EB2-4373-AE3F-1BABE9827762}" presName="topConnNode3" presStyleLbl="asst1" presStyleIdx="0" presStyleCnt="0"/>
      <dgm:spPr/>
    </dgm:pt>
    <dgm:pt modelId="{2748660B-6F8F-4D27-91E1-8C96A31593E5}" type="pres">
      <dgm:prSet presAssocID="{345561A4-1EB2-4373-AE3F-1BABE9827762}" presName="hierChild6" presStyleCnt="0"/>
      <dgm:spPr/>
    </dgm:pt>
    <dgm:pt modelId="{9C58953A-F346-428A-BE0F-D7E57C6B6751}" type="pres">
      <dgm:prSet presAssocID="{554AEF0F-B2FE-4AFD-A0E9-0EBCEB998218}" presName="Name28" presStyleLbl="parChTrans1D3" presStyleIdx="0" presStyleCnt="3"/>
      <dgm:spPr/>
    </dgm:pt>
    <dgm:pt modelId="{E9E5761B-8246-4221-A8C1-6DFDC968EB98}" type="pres">
      <dgm:prSet presAssocID="{008C11A8-0528-4C08-9FCC-5FF7A13582A1}" presName="hierRoot2" presStyleCnt="0">
        <dgm:presLayoutVars>
          <dgm:hierBranch val="init"/>
        </dgm:presLayoutVars>
      </dgm:prSet>
      <dgm:spPr/>
    </dgm:pt>
    <dgm:pt modelId="{39FCFEDB-5D7B-452E-AD84-33B4EDEE0395}" type="pres">
      <dgm:prSet presAssocID="{008C11A8-0528-4C08-9FCC-5FF7A13582A1}" presName="rootComposite2" presStyleCnt="0"/>
      <dgm:spPr/>
    </dgm:pt>
    <dgm:pt modelId="{77D84320-8A47-4A59-AD8E-97A194B2FFD0}" type="pres">
      <dgm:prSet presAssocID="{008C11A8-0528-4C08-9FCC-5FF7A13582A1}" presName="rootText2" presStyleLbl="alignAcc1" presStyleIdx="0" presStyleCnt="0">
        <dgm:presLayoutVars>
          <dgm:chPref val="3"/>
        </dgm:presLayoutVars>
      </dgm:prSet>
      <dgm:spPr/>
    </dgm:pt>
    <dgm:pt modelId="{845D0ECB-A138-493F-8F8B-A2D91A6B3F3A}" type="pres">
      <dgm:prSet presAssocID="{008C11A8-0528-4C08-9FCC-5FF7A13582A1}" presName="topArc2" presStyleLbl="parChTrans1D1" presStyleIdx="4" presStyleCnt="10"/>
      <dgm:spPr/>
    </dgm:pt>
    <dgm:pt modelId="{047E124C-D455-4346-9221-50D16F78A5D4}" type="pres">
      <dgm:prSet presAssocID="{008C11A8-0528-4C08-9FCC-5FF7A13582A1}" presName="bottomArc2" presStyleLbl="parChTrans1D1" presStyleIdx="5" presStyleCnt="10"/>
      <dgm:spPr/>
    </dgm:pt>
    <dgm:pt modelId="{F6A13EE3-5EE1-4216-BF67-715FB3FE3AF8}" type="pres">
      <dgm:prSet presAssocID="{008C11A8-0528-4C08-9FCC-5FF7A13582A1}" presName="topConnNode2" presStyleLbl="node3" presStyleIdx="0" presStyleCnt="0"/>
      <dgm:spPr/>
    </dgm:pt>
    <dgm:pt modelId="{8AAD4BC4-C26A-4498-BCE8-53501C792335}" type="pres">
      <dgm:prSet presAssocID="{008C11A8-0528-4C08-9FCC-5FF7A13582A1}" presName="hierChild4" presStyleCnt="0"/>
      <dgm:spPr/>
    </dgm:pt>
    <dgm:pt modelId="{396345EE-F9D8-403D-8A91-031481672DD4}" type="pres">
      <dgm:prSet presAssocID="{008C11A8-0528-4C08-9FCC-5FF7A13582A1}" presName="hierChild5" presStyleCnt="0"/>
      <dgm:spPr/>
    </dgm:pt>
    <dgm:pt modelId="{A3050B74-E537-49DD-8266-815F947152D5}" type="pres">
      <dgm:prSet presAssocID="{43994924-5796-4653-B3C2-E6A5ED55FEE9}" presName="Name28" presStyleLbl="parChTrans1D3" presStyleIdx="1" presStyleCnt="3"/>
      <dgm:spPr/>
    </dgm:pt>
    <dgm:pt modelId="{43FBDF1B-681A-4C2E-8996-59B95A315CA4}" type="pres">
      <dgm:prSet presAssocID="{2A7F4D16-07C4-42B2-904E-B1098CC534C6}" presName="hierRoot2" presStyleCnt="0">
        <dgm:presLayoutVars>
          <dgm:hierBranch val="init"/>
        </dgm:presLayoutVars>
      </dgm:prSet>
      <dgm:spPr/>
    </dgm:pt>
    <dgm:pt modelId="{ADB3C089-25F4-4A65-8999-D596F43ADDD1}" type="pres">
      <dgm:prSet presAssocID="{2A7F4D16-07C4-42B2-904E-B1098CC534C6}" presName="rootComposite2" presStyleCnt="0"/>
      <dgm:spPr/>
    </dgm:pt>
    <dgm:pt modelId="{D319E709-E2DD-4E7C-B3E2-31C8AC69A1EC}" type="pres">
      <dgm:prSet presAssocID="{2A7F4D16-07C4-42B2-904E-B1098CC534C6}" presName="rootText2" presStyleLbl="alignAcc1" presStyleIdx="0" presStyleCnt="0">
        <dgm:presLayoutVars>
          <dgm:chPref val="3"/>
        </dgm:presLayoutVars>
      </dgm:prSet>
      <dgm:spPr/>
    </dgm:pt>
    <dgm:pt modelId="{30369333-F51D-4F44-AB7D-E8073BC86D66}" type="pres">
      <dgm:prSet presAssocID="{2A7F4D16-07C4-42B2-904E-B1098CC534C6}" presName="topArc2" presStyleLbl="parChTrans1D1" presStyleIdx="6" presStyleCnt="10"/>
      <dgm:spPr/>
    </dgm:pt>
    <dgm:pt modelId="{81644F60-1898-410B-9601-866DAB4A67AF}" type="pres">
      <dgm:prSet presAssocID="{2A7F4D16-07C4-42B2-904E-B1098CC534C6}" presName="bottomArc2" presStyleLbl="parChTrans1D1" presStyleIdx="7" presStyleCnt="10"/>
      <dgm:spPr/>
    </dgm:pt>
    <dgm:pt modelId="{E2BE5606-71CD-4299-A7E8-6AD0A1F29D1D}" type="pres">
      <dgm:prSet presAssocID="{2A7F4D16-07C4-42B2-904E-B1098CC534C6}" presName="topConnNode2" presStyleLbl="node3" presStyleIdx="0" presStyleCnt="0"/>
      <dgm:spPr/>
    </dgm:pt>
    <dgm:pt modelId="{C542005F-A942-46CE-A365-029244D7A8A9}" type="pres">
      <dgm:prSet presAssocID="{2A7F4D16-07C4-42B2-904E-B1098CC534C6}" presName="hierChild4" presStyleCnt="0"/>
      <dgm:spPr/>
    </dgm:pt>
    <dgm:pt modelId="{3FAD384A-327A-465E-B3FA-43EBA4F2FDF6}" type="pres">
      <dgm:prSet presAssocID="{2A7F4D16-07C4-42B2-904E-B1098CC534C6}" presName="hierChild5" presStyleCnt="0"/>
      <dgm:spPr/>
    </dgm:pt>
    <dgm:pt modelId="{6ED4CD61-DA3A-4009-B708-CBC2528B97DF}" type="pres">
      <dgm:prSet presAssocID="{C9A22566-2A0B-4DE9-8B29-CAB1C68D34B4}" presName="Name28" presStyleLbl="parChTrans1D3" presStyleIdx="2" presStyleCnt="3"/>
      <dgm:spPr/>
    </dgm:pt>
    <dgm:pt modelId="{EC26C871-AD14-492D-A9CC-521359EC1804}" type="pres">
      <dgm:prSet presAssocID="{DF2846F4-804C-4B4E-82A4-03EC146DDB3F}" presName="hierRoot2" presStyleCnt="0">
        <dgm:presLayoutVars>
          <dgm:hierBranch val="init"/>
        </dgm:presLayoutVars>
      </dgm:prSet>
      <dgm:spPr/>
    </dgm:pt>
    <dgm:pt modelId="{4927CF3A-DF35-45B4-811A-6E78B8D681F0}" type="pres">
      <dgm:prSet presAssocID="{DF2846F4-804C-4B4E-82A4-03EC146DDB3F}" presName="rootComposite2" presStyleCnt="0"/>
      <dgm:spPr/>
    </dgm:pt>
    <dgm:pt modelId="{C5425AA7-5406-46B2-B0F9-320374D53BBC}" type="pres">
      <dgm:prSet presAssocID="{DF2846F4-804C-4B4E-82A4-03EC146DDB3F}" presName="rootText2" presStyleLbl="alignAcc1" presStyleIdx="0" presStyleCnt="0">
        <dgm:presLayoutVars>
          <dgm:chPref val="3"/>
        </dgm:presLayoutVars>
      </dgm:prSet>
      <dgm:spPr/>
    </dgm:pt>
    <dgm:pt modelId="{C2CEA295-B653-4BDD-BAEE-D6B4203C344C}" type="pres">
      <dgm:prSet presAssocID="{DF2846F4-804C-4B4E-82A4-03EC146DDB3F}" presName="topArc2" presStyleLbl="parChTrans1D1" presStyleIdx="8" presStyleCnt="10"/>
      <dgm:spPr/>
    </dgm:pt>
    <dgm:pt modelId="{80DD5402-FCAD-475A-979F-308EE71DBFF2}" type="pres">
      <dgm:prSet presAssocID="{DF2846F4-804C-4B4E-82A4-03EC146DDB3F}" presName="bottomArc2" presStyleLbl="parChTrans1D1" presStyleIdx="9" presStyleCnt="10"/>
      <dgm:spPr/>
    </dgm:pt>
    <dgm:pt modelId="{B824CAA2-6A77-43C8-B024-2CE2B78EBA08}" type="pres">
      <dgm:prSet presAssocID="{DF2846F4-804C-4B4E-82A4-03EC146DDB3F}" presName="topConnNode2" presStyleLbl="node3" presStyleIdx="0" presStyleCnt="0"/>
      <dgm:spPr/>
    </dgm:pt>
    <dgm:pt modelId="{6E6EE392-DC28-45B1-B1B5-56BE0E3E4134}" type="pres">
      <dgm:prSet presAssocID="{DF2846F4-804C-4B4E-82A4-03EC146DDB3F}" presName="hierChild4" presStyleCnt="0"/>
      <dgm:spPr/>
    </dgm:pt>
    <dgm:pt modelId="{DE104E5A-21EC-4467-84C3-166092AAA8A8}" type="pres">
      <dgm:prSet presAssocID="{DF2846F4-804C-4B4E-82A4-03EC146DDB3F}" presName="hierChild5" presStyleCnt="0"/>
      <dgm:spPr/>
    </dgm:pt>
    <dgm:pt modelId="{11B15D9E-2486-4533-8EFC-748310C8BEFE}" type="pres">
      <dgm:prSet presAssocID="{345561A4-1EB2-4373-AE3F-1BABE9827762}" presName="hierChild7" presStyleCnt="0"/>
      <dgm:spPr/>
    </dgm:pt>
  </dgm:ptLst>
  <dgm:cxnLst>
    <dgm:cxn modelId="{A682B505-890B-4AB7-B101-907C3C552012}" type="presOf" srcId="{008C11A8-0528-4C08-9FCC-5FF7A13582A1}" destId="{F6A13EE3-5EE1-4216-BF67-715FB3FE3AF8}" srcOrd="1" destOrd="0" presId="urn:microsoft.com/office/officeart/2008/layout/HalfCircleOrganizationChart"/>
    <dgm:cxn modelId="{0E60A423-1F45-4D83-9768-41A326645BB4}" type="presOf" srcId="{D07FB55C-E167-464D-A83A-694C3837C82C}" destId="{DFA078EC-5A42-4C36-B27A-E8D7FFEB78E2}" srcOrd="0" destOrd="0" presId="urn:microsoft.com/office/officeart/2008/layout/HalfCircleOrganizationChart"/>
    <dgm:cxn modelId="{C1C7EB23-9D08-4DC9-8B61-0406A4BC0914}" type="presOf" srcId="{2A7F4D16-07C4-42B2-904E-B1098CC534C6}" destId="{D319E709-E2DD-4E7C-B3E2-31C8AC69A1EC}" srcOrd="0" destOrd="0" presId="urn:microsoft.com/office/officeart/2008/layout/HalfCircleOrganizationChart"/>
    <dgm:cxn modelId="{1FCDCD36-1941-4823-9E01-8CAF72E7D5F8}" type="presOf" srcId="{C4C92606-E31F-4011-BB54-350867DB3B1C}" destId="{43CD4467-22C7-4F97-9F09-428A154CFCF7}" srcOrd="0" destOrd="0" presId="urn:microsoft.com/office/officeart/2008/layout/HalfCircleOrganizationChart"/>
    <dgm:cxn modelId="{1385B53D-6D50-49D2-A3A3-18DA3B2EF0A5}" srcId="{BCE44038-F6D2-4045-810C-CBF6910120E4}" destId="{C4C92606-E31F-4011-BB54-350867DB3B1C}" srcOrd="0" destOrd="0" parTransId="{91EA6F91-2094-475A-AE52-D57DB1CF0525}" sibTransId="{79DD70C3-0E05-41F0-B621-B9250993B1B7}"/>
    <dgm:cxn modelId="{57F3B260-6735-4563-8041-FBDC8BB50E59}" type="presOf" srcId="{554AEF0F-B2FE-4AFD-A0E9-0EBCEB998218}" destId="{9C58953A-F346-428A-BE0F-D7E57C6B6751}" srcOrd="0" destOrd="0" presId="urn:microsoft.com/office/officeart/2008/layout/HalfCircleOrganizationChart"/>
    <dgm:cxn modelId="{8C3E3777-2370-4746-8832-8AEDDFCC5FEE}" type="presOf" srcId="{BCE44038-F6D2-4045-810C-CBF6910120E4}" destId="{D257E039-D0DE-4620-A413-7A54C6858A45}" srcOrd="0" destOrd="0" presId="urn:microsoft.com/office/officeart/2008/layout/HalfCircleOrganizationChart"/>
    <dgm:cxn modelId="{36CE8382-2715-4DD2-95F1-516A2A5879F4}" srcId="{C4C92606-E31F-4011-BB54-350867DB3B1C}" destId="{345561A4-1EB2-4373-AE3F-1BABE9827762}" srcOrd="0" destOrd="0" parTransId="{D07FB55C-E167-464D-A83A-694C3837C82C}" sibTransId="{1B72980D-2F00-4B7E-941A-1225F3B48A21}"/>
    <dgm:cxn modelId="{5AE36088-B915-4534-8E22-83F1BF7EE472}" srcId="{345561A4-1EB2-4373-AE3F-1BABE9827762}" destId="{DF2846F4-804C-4B4E-82A4-03EC146DDB3F}" srcOrd="2" destOrd="0" parTransId="{C9A22566-2A0B-4DE9-8B29-CAB1C68D34B4}" sibTransId="{0A0D061E-D912-4BDA-AA34-8561CB793483}"/>
    <dgm:cxn modelId="{637BF788-8156-4F87-B93B-F64A5530CCDE}" type="presOf" srcId="{DF2846F4-804C-4B4E-82A4-03EC146DDB3F}" destId="{B824CAA2-6A77-43C8-B024-2CE2B78EBA08}" srcOrd="1" destOrd="0" presId="urn:microsoft.com/office/officeart/2008/layout/HalfCircleOrganizationChart"/>
    <dgm:cxn modelId="{BAACAF9A-D1D2-49C0-AD34-D073336A513C}" srcId="{345561A4-1EB2-4373-AE3F-1BABE9827762}" destId="{008C11A8-0528-4C08-9FCC-5FF7A13582A1}" srcOrd="0" destOrd="0" parTransId="{554AEF0F-B2FE-4AFD-A0E9-0EBCEB998218}" sibTransId="{FF03F406-303D-46BA-85EE-46863102A413}"/>
    <dgm:cxn modelId="{1D3D599D-AC42-480A-9A59-12E9487DEFD6}" type="presOf" srcId="{C9A22566-2A0B-4DE9-8B29-CAB1C68D34B4}" destId="{6ED4CD61-DA3A-4009-B708-CBC2528B97DF}" srcOrd="0" destOrd="0" presId="urn:microsoft.com/office/officeart/2008/layout/HalfCircleOrganizationChart"/>
    <dgm:cxn modelId="{7D7541AB-1222-4EE8-8B26-CDC1D2F622AD}" type="presOf" srcId="{DF2846F4-804C-4B4E-82A4-03EC146DDB3F}" destId="{C5425AA7-5406-46B2-B0F9-320374D53BBC}" srcOrd="0" destOrd="0" presId="urn:microsoft.com/office/officeart/2008/layout/HalfCircleOrganizationChart"/>
    <dgm:cxn modelId="{4EA12DAC-B55E-4C01-A5B0-465EDB7FA53A}" srcId="{345561A4-1EB2-4373-AE3F-1BABE9827762}" destId="{2A7F4D16-07C4-42B2-904E-B1098CC534C6}" srcOrd="1" destOrd="0" parTransId="{43994924-5796-4653-B3C2-E6A5ED55FEE9}" sibTransId="{0BA98115-2FD2-4052-8DEB-0D76913EEB01}"/>
    <dgm:cxn modelId="{B778FEAE-2770-438F-AF72-6C87A6873A3D}" type="presOf" srcId="{43994924-5796-4653-B3C2-E6A5ED55FEE9}" destId="{A3050B74-E537-49DD-8266-815F947152D5}" srcOrd="0" destOrd="0" presId="urn:microsoft.com/office/officeart/2008/layout/HalfCircleOrganizationChart"/>
    <dgm:cxn modelId="{2752E3C4-2CDD-4170-8B1E-887D4DF1F019}" type="presOf" srcId="{C4C92606-E31F-4011-BB54-350867DB3B1C}" destId="{1B6A0E4B-75D5-4826-9228-CE98C6ACC69A}" srcOrd="1" destOrd="0" presId="urn:microsoft.com/office/officeart/2008/layout/HalfCircleOrganizationChart"/>
    <dgm:cxn modelId="{3BF19CC9-242D-4A09-A1AF-CA91EC3215CA}" type="presOf" srcId="{345561A4-1EB2-4373-AE3F-1BABE9827762}" destId="{26B12F9E-C5C1-42FC-BF1B-58CA2771EB61}" srcOrd="1" destOrd="0" presId="urn:microsoft.com/office/officeart/2008/layout/HalfCircleOrganizationChart"/>
    <dgm:cxn modelId="{02FF14E6-B1BC-45BE-8871-A57AB1D75C31}" type="presOf" srcId="{345561A4-1EB2-4373-AE3F-1BABE9827762}" destId="{6842FDAA-D0D2-441D-A130-F6CC6EB8041B}" srcOrd="0" destOrd="0" presId="urn:microsoft.com/office/officeart/2008/layout/HalfCircleOrganizationChart"/>
    <dgm:cxn modelId="{286E88EF-487B-47E1-A54E-CDCDEE1F5081}" type="presOf" srcId="{2A7F4D16-07C4-42B2-904E-B1098CC534C6}" destId="{E2BE5606-71CD-4299-A7E8-6AD0A1F29D1D}" srcOrd="1" destOrd="0" presId="urn:microsoft.com/office/officeart/2008/layout/HalfCircleOrganizationChart"/>
    <dgm:cxn modelId="{30AE11F1-5D65-4628-9EBB-3025F9C41145}" type="presOf" srcId="{008C11A8-0528-4C08-9FCC-5FF7A13582A1}" destId="{77D84320-8A47-4A59-AD8E-97A194B2FFD0}" srcOrd="0" destOrd="0" presId="urn:microsoft.com/office/officeart/2008/layout/HalfCircleOrganizationChart"/>
    <dgm:cxn modelId="{BA5F2EDE-4A15-4BE3-A221-64E889E0CC4B}" type="presParOf" srcId="{D257E039-D0DE-4620-A413-7A54C6858A45}" destId="{612E8AC1-5ABE-4F39-891A-818579924191}" srcOrd="0" destOrd="0" presId="urn:microsoft.com/office/officeart/2008/layout/HalfCircleOrganizationChart"/>
    <dgm:cxn modelId="{D21A7CB4-93F1-4D93-8B0D-990554EE2FCB}" type="presParOf" srcId="{612E8AC1-5ABE-4F39-891A-818579924191}" destId="{BB9C6329-FA2A-4941-BB1D-1ED481ABCC0E}" srcOrd="0" destOrd="0" presId="urn:microsoft.com/office/officeart/2008/layout/HalfCircleOrganizationChart"/>
    <dgm:cxn modelId="{4427C1A7-5BCD-4100-BB7B-DBCA65AE9662}" type="presParOf" srcId="{BB9C6329-FA2A-4941-BB1D-1ED481ABCC0E}" destId="{43CD4467-22C7-4F97-9F09-428A154CFCF7}" srcOrd="0" destOrd="0" presId="urn:microsoft.com/office/officeart/2008/layout/HalfCircleOrganizationChart"/>
    <dgm:cxn modelId="{E34EDD4C-5CC8-40BF-BC43-637EFD3DCEC8}" type="presParOf" srcId="{BB9C6329-FA2A-4941-BB1D-1ED481ABCC0E}" destId="{CCD54CCA-6E7C-4108-AEA8-BFBF41E56B03}" srcOrd="1" destOrd="0" presId="urn:microsoft.com/office/officeart/2008/layout/HalfCircleOrganizationChart"/>
    <dgm:cxn modelId="{D144D723-CECC-4AF1-B51F-88E80E7802E4}" type="presParOf" srcId="{BB9C6329-FA2A-4941-BB1D-1ED481ABCC0E}" destId="{CFE63720-6484-4B54-B7C7-0DE00E683169}" srcOrd="2" destOrd="0" presId="urn:microsoft.com/office/officeart/2008/layout/HalfCircleOrganizationChart"/>
    <dgm:cxn modelId="{67E41291-229E-4CE8-8DC0-462F015056D5}" type="presParOf" srcId="{BB9C6329-FA2A-4941-BB1D-1ED481ABCC0E}" destId="{1B6A0E4B-75D5-4826-9228-CE98C6ACC69A}" srcOrd="3" destOrd="0" presId="urn:microsoft.com/office/officeart/2008/layout/HalfCircleOrganizationChart"/>
    <dgm:cxn modelId="{780D9CC1-D2C8-4A6E-9C56-79EF9773E643}" type="presParOf" srcId="{612E8AC1-5ABE-4F39-891A-818579924191}" destId="{E737AF49-98BF-4711-9A3D-D00AB395820A}" srcOrd="1" destOrd="0" presId="urn:microsoft.com/office/officeart/2008/layout/HalfCircleOrganizationChart"/>
    <dgm:cxn modelId="{38F326C4-F088-479F-8833-8511A1C790BA}" type="presParOf" srcId="{612E8AC1-5ABE-4F39-891A-818579924191}" destId="{3A6EFE3D-CFC0-4B37-9294-A47E5643DE2D}" srcOrd="2" destOrd="0" presId="urn:microsoft.com/office/officeart/2008/layout/HalfCircleOrganizationChart"/>
    <dgm:cxn modelId="{B74BE29C-4358-4527-9B0F-820366517A3B}" type="presParOf" srcId="{3A6EFE3D-CFC0-4B37-9294-A47E5643DE2D}" destId="{DFA078EC-5A42-4C36-B27A-E8D7FFEB78E2}" srcOrd="0" destOrd="0" presId="urn:microsoft.com/office/officeart/2008/layout/HalfCircleOrganizationChart"/>
    <dgm:cxn modelId="{AF0DFFC7-158B-449A-86A9-BC98F2BF9DFE}" type="presParOf" srcId="{3A6EFE3D-CFC0-4B37-9294-A47E5643DE2D}" destId="{F5B0540A-BC4C-4386-AFDD-A941497451E4}" srcOrd="1" destOrd="0" presId="urn:microsoft.com/office/officeart/2008/layout/HalfCircleOrganizationChart"/>
    <dgm:cxn modelId="{83A9621A-DED0-4452-B8CE-7D1F66902922}" type="presParOf" srcId="{F5B0540A-BC4C-4386-AFDD-A941497451E4}" destId="{26828074-5D84-4E51-90BA-D2BD32CA0F35}" srcOrd="0" destOrd="0" presId="urn:microsoft.com/office/officeart/2008/layout/HalfCircleOrganizationChart"/>
    <dgm:cxn modelId="{20EAB590-54AA-406D-8346-BD7F51ED442D}" type="presParOf" srcId="{26828074-5D84-4E51-90BA-D2BD32CA0F35}" destId="{6842FDAA-D0D2-441D-A130-F6CC6EB8041B}" srcOrd="0" destOrd="0" presId="urn:microsoft.com/office/officeart/2008/layout/HalfCircleOrganizationChart"/>
    <dgm:cxn modelId="{8111EFC6-5A4D-4E38-90E6-2D4BAA371330}" type="presParOf" srcId="{26828074-5D84-4E51-90BA-D2BD32CA0F35}" destId="{C3A1D0CB-BBB8-4D01-93E4-3923FACB941E}" srcOrd="1" destOrd="0" presId="urn:microsoft.com/office/officeart/2008/layout/HalfCircleOrganizationChart"/>
    <dgm:cxn modelId="{FC7348E0-5EF3-4D86-AB8E-D9EC69534BB3}" type="presParOf" srcId="{26828074-5D84-4E51-90BA-D2BD32CA0F35}" destId="{365D4065-E3FA-4D90-B584-DE2A08FDB445}" srcOrd="2" destOrd="0" presId="urn:microsoft.com/office/officeart/2008/layout/HalfCircleOrganizationChart"/>
    <dgm:cxn modelId="{C5A3468B-98E8-4C72-855E-CA96983139B6}" type="presParOf" srcId="{26828074-5D84-4E51-90BA-D2BD32CA0F35}" destId="{26B12F9E-C5C1-42FC-BF1B-58CA2771EB61}" srcOrd="3" destOrd="0" presId="urn:microsoft.com/office/officeart/2008/layout/HalfCircleOrganizationChart"/>
    <dgm:cxn modelId="{202D3BDF-D346-486D-98DA-621871FC8034}" type="presParOf" srcId="{F5B0540A-BC4C-4386-AFDD-A941497451E4}" destId="{2748660B-6F8F-4D27-91E1-8C96A31593E5}" srcOrd="1" destOrd="0" presId="urn:microsoft.com/office/officeart/2008/layout/HalfCircleOrganizationChart"/>
    <dgm:cxn modelId="{1F3AA9A7-C67C-437B-90C3-C085F88136A2}" type="presParOf" srcId="{2748660B-6F8F-4D27-91E1-8C96A31593E5}" destId="{9C58953A-F346-428A-BE0F-D7E57C6B6751}" srcOrd="0" destOrd="0" presId="urn:microsoft.com/office/officeart/2008/layout/HalfCircleOrganizationChart"/>
    <dgm:cxn modelId="{AC8CD655-01EA-4652-B959-57BC60D78E29}" type="presParOf" srcId="{2748660B-6F8F-4D27-91E1-8C96A31593E5}" destId="{E9E5761B-8246-4221-A8C1-6DFDC968EB98}" srcOrd="1" destOrd="0" presId="urn:microsoft.com/office/officeart/2008/layout/HalfCircleOrganizationChart"/>
    <dgm:cxn modelId="{2A5A4395-DFF1-4939-827B-F4F1480BBF67}" type="presParOf" srcId="{E9E5761B-8246-4221-A8C1-6DFDC968EB98}" destId="{39FCFEDB-5D7B-452E-AD84-33B4EDEE0395}" srcOrd="0" destOrd="0" presId="urn:microsoft.com/office/officeart/2008/layout/HalfCircleOrganizationChart"/>
    <dgm:cxn modelId="{67A91A1D-9CC7-4E1E-95C1-D0D017491531}" type="presParOf" srcId="{39FCFEDB-5D7B-452E-AD84-33B4EDEE0395}" destId="{77D84320-8A47-4A59-AD8E-97A194B2FFD0}" srcOrd="0" destOrd="0" presId="urn:microsoft.com/office/officeart/2008/layout/HalfCircleOrganizationChart"/>
    <dgm:cxn modelId="{139A79F4-74CF-43E6-90DB-ED8C9E0E7D7B}" type="presParOf" srcId="{39FCFEDB-5D7B-452E-AD84-33B4EDEE0395}" destId="{845D0ECB-A138-493F-8F8B-A2D91A6B3F3A}" srcOrd="1" destOrd="0" presId="urn:microsoft.com/office/officeart/2008/layout/HalfCircleOrganizationChart"/>
    <dgm:cxn modelId="{85655981-0645-42D6-914B-9D3A4733AB35}" type="presParOf" srcId="{39FCFEDB-5D7B-452E-AD84-33B4EDEE0395}" destId="{047E124C-D455-4346-9221-50D16F78A5D4}" srcOrd="2" destOrd="0" presId="urn:microsoft.com/office/officeart/2008/layout/HalfCircleOrganizationChart"/>
    <dgm:cxn modelId="{59F1EABB-D7FF-48F1-972C-C5D61A44CF36}" type="presParOf" srcId="{39FCFEDB-5D7B-452E-AD84-33B4EDEE0395}" destId="{F6A13EE3-5EE1-4216-BF67-715FB3FE3AF8}" srcOrd="3" destOrd="0" presId="urn:microsoft.com/office/officeart/2008/layout/HalfCircleOrganizationChart"/>
    <dgm:cxn modelId="{821BE812-3F07-4079-94CD-068177967E48}" type="presParOf" srcId="{E9E5761B-8246-4221-A8C1-6DFDC968EB98}" destId="{8AAD4BC4-C26A-4498-BCE8-53501C792335}" srcOrd="1" destOrd="0" presId="urn:microsoft.com/office/officeart/2008/layout/HalfCircleOrganizationChart"/>
    <dgm:cxn modelId="{BAD5CB1E-80B8-4929-832A-036AE652A363}" type="presParOf" srcId="{E9E5761B-8246-4221-A8C1-6DFDC968EB98}" destId="{396345EE-F9D8-403D-8A91-031481672DD4}" srcOrd="2" destOrd="0" presId="urn:microsoft.com/office/officeart/2008/layout/HalfCircleOrganizationChart"/>
    <dgm:cxn modelId="{848C5454-02B4-4CCD-A763-E01BE6E43387}" type="presParOf" srcId="{2748660B-6F8F-4D27-91E1-8C96A31593E5}" destId="{A3050B74-E537-49DD-8266-815F947152D5}" srcOrd="2" destOrd="0" presId="urn:microsoft.com/office/officeart/2008/layout/HalfCircleOrganizationChart"/>
    <dgm:cxn modelId="{911A3CDF-FE6D-4501-A5BD-3CD62F5D08A2}" type="presParOf" srcId="{2748660B-6F8F-4D27-91E1-8C96A31593E5}" destId="{43FBDF1B-681A-4C2E-8996-59B95A315CA4}" srcOrd="3" destOrd="0" presId="urn:microsoft.com/office/officeart/2008/layout/HalfCircleOrganizationChart"/>
    <dgm:cxn modelId="{AEFF85CC-933C-43F1-BF82-FCB01473505F}" type="presParOf" srcId="{43FBDF1B-681A-4C2E-8996-59B95A315CA4}" destId="{ADB3C089-25F4-4A65-8999-D596F43ADDD1}" srcOrd="0" destOrd="0" presId="urn:microsoft.com/office/officeart/2008/layout/HalfCircleOrganizationChart"/>
    <dgm:cxn modelId="{D88A0087-FF45-4978-B1EB-F15DC50130CF}" type="presParOf" srcId="{ADB3C089-25F4-4A65-8999-D596F43ADDD1}" destId="{D319E709-E2DD-4E7C-B3E2-31C8AC69A1EC}" srcOrd="0" destOrd="0" presId="urn:microsoft.com/office/officeart/2008/layout/HalfCircleOrganizationChart"/>
    <dgm:cxn modelId="{0331067F-B76E-432A-930A-399C08056765}" type="presParOf" srcId="{ADB3C089-25F4-4A65-8999-D596F43ADDD1}" destId="{30369333-F51D-4F44-AB7D-E8073BC86D66}" srcOrd="1" destOrd="0" presId="urn:microsoft.com/office/officeart/2008/layout/HalfCircleOrganizationChart"/>
    <dgm:cxn modelId="{17D13CE6-5E48-43D6-AAF1-395FECE4DD81}" type="presParOf" srcId="{ADB3C089-25F4-4A65-8999-D596F43ADDD1}" destId="{81644F60-1898-410B-9601-866DAB4A67AF}" srcOrd="2" destOrd="0" presId="urn:microsoft.com/office/officeart/2008/layout/HalfCircleOrganizationChart"/>
    <dgm:cxn modelId="{DDA6820B-5B91-4D98-ADAE-18FE422B3AE7}" type="presParOf" srcId="{ADB3C089-25F4-4A65-8999-D596F43ADDD1}" destId="{E2BE5606-71CD-4299-A7E8-6AD0A1F29D1D}" srcOrd="3" destOrd="0" presId="urn:microsoft.com/office/officeart/2008/layout/HalfCircleOrganizationChart"/>
    <dgm:cxn modelId="{611C2913-FD69-404F-972B-11F793134C5C}" type="presParOf" srcId="{43FBDF1B-681A-4C2E-8996-59B95A315CA4}" destId="{C542005F-A942-46CE-A365-029244D7A8A9}" srcOrd="1" destOrd="0" presId="urn:microsoft.com/office/officeart/2008/layout/HalfCircleOrganizationChart"/>
    <dgm:cxn modelId="{F764938B-A67A-4E92-9DC2-EA80F3393728}" type="presParOf" srcId="{43FBDF1B-681A-4C2E-8996-59B95A315CA4}" destId="{3FAD384A-327A-465E-B3FA-43EBA4F2FDF6}" srcOrd="2" destOrd="0" presId="urn:microsoft.com/office/officeart/2008/layout/HalfCircleOrganizationChart"/>
    <dgm:cxn modelId="{BD168C24-7881-465B-8F89-EDDE016AD54B}" type="presParOf" srcId="{2748660B-6F8F-4D27-91E1-8C96A31593E5}" destId="{6ED4CD61-DA3A-4009-B708-CBC2528B97DF}" srcOrd="4" destOrd="0" presId="urn:microsoft.com/office/officeart/2008/layout/HalfCircleOrganizationChart"/>
    <dgm:cxn modelId="{B8D1D161-B60C-4893-BBBE-3D6482ED202D}" type="presParOf" srcId="{2748660B-6F8F-4D27-91E1-8C96A31593E5}" destId="{EC26C871-AD14-492D-A9CC-521359EC1804}" srcOrd="5" destOrd="0" presId="urn:microsoft.com/office/officeart/2008/layout/HalfCircleOrganizationChart"/>
    <dgm:cxn modelId="{CD2E65BA-9CCC-4897-897E-290757786EDD}" type="presParOf" srcId="{EC26C871-AD14-492D-A9CC-521359EC1804}" destId="{4927CF3A-DF35-45B4-811A-6E78B8D681F0}" srcOrd="0" destOrd="0" presId="urn:microsoft.com/office/officeart/2008/layout/HalfCircleOrganizationChart"/>
    <dgm:cxn modelId="{22117FB1-5DFA-4ED6-9800-3227692D71B1}" type="presParOf" srcId="{4927CF3A-DF35-45B4-811A-6E78B8D681F0}" destId="{C5425AA7-5406-46B2-B0F9-320374D53BBC}" srcOrd="0" destOrd="0" presId="urn:microsoft.com/office/officeart/2008/layout/HalfCircleOrganizationChart"/>
    <dgm:cxn modelId="{780745DE-BFA7-4EDC-9F34-1AE337B63A35}" type="presParOf" srcId="{4927CF3A-DF35-45B4-811A-6E78B8D681F0}" destId="{C2CEA295-B653-4BDD-BAEE-D6B4203C344C}" srcOrd="1" destOrd="0" presId="urn:microsoft.com/office/officeart/2008/layout/HalfCircleOrganizationChart"/>
    <dgm:cxn modelId="{2503B773-5D31-4E40-97B5-4E181388A9E3}" type="presParOf" srcId="{4927CF3A-DF35-45B4-811A-6E78B8D681F0}" destId="{80DD5402-FCAD-475A-979F-308EE71DBFF2}" srcOrd="2" destOrd="0" presId="urn:microsoft.com/office/officeart/2008/layout/HalfCircleOrganizationChart"/>
    <dgm:cxn modelId="{15DAB40A-0925-4EEA-8B09-CCD22905D845}" type="presParOf" srcId="{4927CF3A-DF35-45B4-811A-6E78B8D681F0}" destId="{B824CAA2-6A77-43C8-B024-2CE2B78EBA08}" srcOrd="3" destOrd="0" presId="urn:microsoft.com/office/officeart/2008/layout/HalfCircleOrganizationChart"/>
    <dgm:cxn modelId="{1F3A1119-D62C-455B-926B-9E25979E9893}" type="presParOf" srcId="{EC26C871-AD14-492D-A9CC-521359EC1804}" destId="{6E6EE392-DC28-45B1-B1B5-56BE0E3E4134}" srcOrd="1" destOrd="0" presId="urn:microsoft.com/office/officeart/2008/layout/HalfCircleOrganizationChart"/>
    <dgm:cxn modelId="{E7368A58-62AF-48B4-ADD9-4A8E85B7937D}" type="presParOf" srcId="{EC26C871-AD14-492D-A9CC-521359EC1804}" destId="{DE104E5A-21EC-4467-84C3-166092AAA8A8}" srcOrd="2" destOrd="0" presId="urn:microsoft.com/office/officeart/2008/layout/HalfCircleOrganizationChart"/>
    <dgm:cxn modelId="{AF751F2A-16FB-4346-B60B-871A19B9AA2E}" type="presParOf" srcId="{F5B0540A-BC4C-4386-AFDD-A941497451E4}" destId="{11B15D9E-2486-4533-8EFC-748310C8BEFE}"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E44038-F6D2-4045-810C-CBF6910120E4}" type="doc">
      <dgm:prSet loTypeId="urn:microsoft.com/office/officeart/2008/layout/HalfCircleOrganizationChart" loCatId="hierarchy" qsTypeId="urn:microsoft.com/office/officeart/2005/8/quickstyle/simple1" qsCatId="simple" csTypeId="urn:microsoft.com/office/officeart/2005/8/colors/accent6_2" csCatId="accent6" phldr="1"/>
      <dgm:spPr/>
      <dgm:t>
        <a:bodyPr/>
        <a:lstStyle/>
        <a:p>
          <a:endParaRPr lang="en-US"/>
        </a:p>
      </dgm:t>
    </dgm:pt>
    <dgm:pt modelId="{C4C92606-E31F-4011-BB54-350867DB3B1C}">
      <dgm:prSet phldrT="[Text]" custT="1"/>
      <dgm:spPr/>
      <dgm:t>
        <a:bodyPr/>
        <a:lstStyle/>
        <a:p>
          <a:r>
            <a:rPr lang="en-US" sz="1200" b="1" dirty="0"/>
            <a:t>Flowers</a:t>
          </a:r>
        </a:p>
      </dgm:t>
    </dgm:pt>
    <dgm:pt modelId="{91EA6F91-2094-475A-AE52-D57DB1CF0525}" type="parTrans" cxnId="{1385B53D-6D50-49D2-A3A3-18DA3B2EF0A5}">
      <dgm:prSet/>
      <dgm:spPr/>
      <dgm:t>
        <a:bodyPr/>
        <a:lstStyle/>
        <a:p>
          <a:endParaRPr lang="en-US" sz="1800"/>
        </a:p>
      </dgm:t>
    </dgm:pt>
    <dgm:pt modelId="{79DD70C3-0E05-41F0-B621-B9250993B1B7}" type="sibTrans" cxnId="{1385B53D-6D50-49D2-A3A3-18DA3B2EF0A5}">
      <dgm:prSet/>
      <dgm:spPr/>
      <dgm:t>
        <a:bodyPr/>
        <a:lstStyle/>
        <a:p>
          <a:endParaRPr lang="en-US" sz="1800"/>
        </a:p>
      </dgm:t>
    </dgm:pt>
    <dgm:pt modelId="{345561A4-1EB2-4373-AE3F-1BABE9827762}" type="asst">
      <dgm:prSet phldrT="[Text]" custT="1"/>
      <dgm:spPr>
        <a:noFill/>
      </dgm:spPr>
      <dgm:t>
        <a:bodyPr/>
        <a:lstStyle/>
        <a:p>
          <a:r>
            <a:rPr lang="en-US" sz="1200" b="1" dirty="0"/>
            <a:t>Hyacinth</a:t>
          </a:r>
        </a:p>
        <a:p>
          <a:r>
            <a:rPr lang="en-US" sz="1200" b="1" dirty="0"/>
            <a:t>Games and Sports; Apollo</a:t>
          </a:r>
        </a:p>
      </dgm:t>
    </dgm:pt>
    <dgm:pt modelId="{D07FB55C-E167-464D-A83A-694C3837C82C}" type="parTrans" cxnId="{36CE8382-2715-4DD2-95F1-516A2A5879F4}">
      <dgm:prSet/>
      <dgm:spPr/>
      <dgm:t>
        <a:bodyPr/>
        <a:lstStyle/>
        <a:p>
          <a:endParaRPr lang="en-US" sz="1800"/>
        </a:p>
      </dgm:t>
    </dgm:pt>
    <dgm:pt modelId="{1B72980D-2F00-4B7E-941A-1225F3B48A21}" type="sibTrans" cxnId="{36CE8382-2715-4DD2-95F1-516A2A5879F4}">
      <dgm:prSet/>
      <dgm:spPr/>
      <dgm:t>
        <a:bodyPr/>
        <a:lstStyle/>
        <a:p>
          <a:endParaRPr lang="en-US" sz="1800"/>
        </a:p>
      </dgm:t>
    </dgm:pt>
    <dgm:pt modelId="{008C11A8-0528-4C08-9FCC-5FF7A13582A1}">
      <dgm:prSet phldrT="[Text]" custT="1"/>
      <dgm:spPr/>
      <dgm:t>
        <a:bodyPr/>
        <a:lstStyle/>
        <a:p>
          <a:r>
            <a:rPr lang="en-US" sz="1200" b="1" dirty="0">
              <a:solidFill>
                <a:srgbClr val="7030A0"/>
              </a:solidFill>
            </a:rPr>
            <a:t>Purple</a:t>
          </a:r>
          <a:r>
            <a:rPr lang="en-US" sz="1200" dirty="0"/>
            <a:t> Hyacinth: </a:t>
          </a:r>
        </a:p>
        <a:p>
          <a:r>
            <a:rPr lang="en-US" sz="1200" dirty="0"/>
            <a:t>Sorry; Forgiveness</a:t>
          </a:r>
        </a:p>
      </dgm:t>
    </dgm:pt>
    <dgm:pt modelId="{554AEF0F-B2FE-4AFD-A0E9-0EBCEB998218}" type="parTrans" cxnId="{BAACAF9A-D1D2-49C0-AD34-D073336A513C}">
      <dgm:prSet/>
      <dgm:spPr/>
      <dgm:t>
        <a:bodyPr/>
        <a:lstStyle/>
        <a:p>
          <a:endParaRPr lang="en-US" sz="1800"/>
        </a:p>
      </dgm:t>
    </dgm:pt>
    <dgm:pt modelId="{FF03F406-303D-46BA-85EE-46863102A413}" type="sibTrans" cxnId="{BAACAF9A-D1D2-49C0-AD34-D073336A513C}">
      <dgm:prSet/>
      <dgm:spPr/>
      <dgm:t>
        <a:bodyPr/>
        <a:lstStyle/>
        <a:p>
          <a:endParaRPr lang="en-US" sz="1800"/>
        </a:p>
      </dgm:t>
    </dgm:pt>
    <dgm:pt modelId="{2A7F4D16-07C4-42B2-904E-B1098CC534C6}">
      <dgm:prSet phldrT="[Text]" custT="1"/>
      <dgm:spPr/>
      <dgm:t>
        <a:bodyPr/>
        <a:lstStyle/>
        <a:p>
          <a:r>
            <a:rPr lang="en-US" sz="1200" b="1" dirty="0">
              <a:solidFill>
                <a:schemeClr val="accent4">
                  <a:lumMod val="60000"/>
                  <a:lumOff val="40000"/>
                </a:schemeClr>
              </a:solidFill>
            </a:rPr>
            <a:t>Yellow</a:t>
          </a:r>
          <a:r>
            <a:rPr lang="en-US" sz="1200" dirty="0"/>
            <a:t> Hyacinth: </a:t>
          </a:r>
        </a:p>
        <a:p>
          <a:r>
            <a:rPr lang="en-US" sz="1200" dirty="0"/>
            <a:t>Jealousy</a:t>
          </a:r>
        </a:p>
      </dgm:t>
    </dgm:pt>
    <dgm:pt modelId="{43994924-5796-4653-B3C2-E6A5ED55FEE9}" type="parTrans" cxnId="{4EA12DAC-B55E-4C01-A5B0-465EDB7FA53A}">
      <dgm:prSet/>
      <dgm:spPr/>
      <dgm:t>
        <a:bodyPr/>
        <a:lstStyle/>
        <a:p>
          <a:endParaRPr lang="en-US" sz="1800"/>
        </a:p>
      </dgm:t>
    </dgm:pt>
    <dgm:pt modelId="{0BA98115-2FD2-4052-8DEB-0D76913EEB01}" type="sibTrans" cxnId="{4EA12DAC-B55E-4C01-A5B0-465EDB7FA53A}">
      <dgm:prSet/>
      <dgm:spPr/>
      <dgm:t>
        <a:bodyPr/>
        <a:lstStyle/>
        <a:p>
          <a:endParaRPr lang="en-US" sz="1800"/>
        </a:p>
      </dgm:t>
    </dgm:pt>
    <dgm:pt modelId="{DF2846F4-804C-4B4E-82A4-03EC146DDB3F}">
      <dgm:prSet phldrT="[Text]" custT="1"/>
      <dgm:spPr/>
      <dgm:t>
        <a:bodyPr/>
        <a:lstStyle/>
        <a:p>
          <a:r>
            <a:rPr lang="en-US" sz="1200" b="1" dirty="0">
              <a:solidFill>
                <a:schemeClr val="accent5">
                  <a:lumMod val="75000"/>
                </a:schemeClr>
              </a:solidFill>
            </a:rPr>
            <a:t>Blue</a:t>
          </a:r>
          <a:r>
            <a:rPr lang="en-US" sz="1200" dirty="0">
              <a:solidFill>
                <a:srgbClr val="CC3399"/>
              </a:solidFill>
            </a:rPr>
            <a:t> </a:t>
          </a:r>
          <a:r>
            <a:rPr lang="en-US" sz="1200" dirty="0"/>
            <a:t>Hyacinth:</a:t>
          </a:r>
        </a:p>
        <a:p>
          <a:r>
            <a:rPr lang="en-US" sz="1200" dirty="0"/>
            <a:t> Faithful/Dependable</a:t>
          </a:r>
        </a:p>
      </dgm:t>
    </dgm:pt>
    <dgm:pt modelId="{C9A22566-2A0B-4DE9-8B29-CAB1C68D34B4}" type="parTrans" cxnId="{5AE36088-B915-4534-8E22-83F1BF7EE472}">
      <dgm:prSet/>
      <dgm:spPr/>
      <dgm:t>
        <a:bodyPr/>
        <a:lstStyle/>
        <a:p>
          <a:endParaRPr lang="en-US" sz="1800"/>
        </a:p>
      </dgm:t>
    </dgm:pt>
    <dgm:pt modelId="{0A0D061E-D912-4BDA-AA34-8561CB793483}" type="sibTrans" cxnId="{5AE36088-B915-4534-8E22-83F1BF7EE472}">
      <dgm:prSet/>
      <dgm:spPr/>
      <dgm:t>
        <a:bodyPr/>
        <a:lstStyle/>
        <a:p>
          <a:endParaRPr lang="en-US" sz="1800"/>
        </a:p>
      </dgm:t>
    </dgm:pt>
    <dgm:pt modelId="{D257E039-D0DE-4620-A413-7A54C6858A45}" type="pres">
      <dgm:prSet presAssocID="{BCE44038-F6D2-4045-810C-CBF6910120E4}" presName="Name0" presStyleCnt="0">
        <dgm:presLayoutVars>
          <dgm:orgChart val="1"/>
          <dgm:chPref val="1"/>
          <dgm:dir/>
          <dgm:animOne val="branch"/>
          <dgm:animLvl val="lvl"/>
          <dgm:resizeHandles/>
        </dgm:presLayoutVars>
      </dgm:prSet>
      <dgm:spPr/>
    </dgm:pt>
    <dgm:pt modelId="{612E8AC1-5ABE-4F39-891A-818579924191}" type="pres">
      <dgm:prSet presAssocID="{C4C92606-E31F-4011-BB54-350867DB3B1C}" presName="hierRoot1" presStyleCnt="0">
        <dgm:presLayoutVars>
          <dgm:hierBranch val="init"/>
        </dgm:presLayoutVars>
      </dgm:prSet>
      <dgm:spPr/>
    </dgm:pt>
    <dgm:pt modelId="{BB9C6329-FA2A-4941-BB1D-1ED481ABCC0E}" type="pres">
      <dgm:prSet presAssocID="{C4C92606-E31F-4011-BB54-350867DB3B1C}" presName="rootComposite1" presStyleCnt="0"/>
      <dgm:spPr/>
    </dgm:pt>
    <dgm:pt modelId="{43CD4467-22C7-4F97-9F09-428A154CFCF7}" type="pres">
      <dgm:prSet presAssocID="{C4C92606-E31F-4011-BB54-350867DB3B1C}" presName="rootText1" presStyleLbl="alignAcc1" presStyleIdx="0" presStyleCnt="0">
        <dgm:presLayoutVars>
          <dgm:chPref val="3"/>
        </dgm:presLayoutVars>
      </dgm:prSet>
      <dgm:spPr/>
    </dgm:pt>
    <dgm:pt modelId="{CCD54CCA-6E7C-4108-AEA8-BFBF41E56B03}" type="pres">
      <dgm:prSet presAssocID="{C4C92606-E31F-4011-BB54-350867DB3B1C}" presName="topArc1" presStyleLbl="parChTrans1D1" presStyleIdx="0" presStyleCnt="10"/>
      <dgm:spPr/>
    </dgm:pt>
    <dgm:pt modelId="{CFE63720-6484-4B54-B7C7-0DE00E683169}" type="pres">
      <dgm:prSet presAssocID="{C4C92606-E31F-4011-BB54-350867DB3B1C}" presName="bottomArc1" presStyleLbl="parChTrans1D1" presStyleIdx="1" presStyleCnt="10"/>
      <dgm:spPr/>
    </dgm:pt>
    <dgm:pt modelId="{1B6A0E4B-75D5-4826-9228-CE98C6ACC69A}" type="pres">
      <dgm:prSet presAssocID="{C4C92606-E31F-4011-BB54-350867DB3B1C}" presName="topConnNode1" presStyleLbl="node1" presStyleIdx="0" presStyleCnt="0"/>
      <dgm:spPr/>
    </dgm:pt>
    <dgm:pt modelId="{E737AF49-98BF-4711-9A3D-D00AB395820A}" type="pres">
      <dgm:prSet presAssocID="{C4C92606-E31F-4011-BB54-350867DB3B1C}" presName="hierChild2" presStyleCnt="0"/>
      <dgm:spPr/>
    </dgm:pt>
    <dgm:pt modelId="{3A6EFE3D-CFC0-4B37-9294-A47E5643DE2D}" type="pres">
      <dgm:prSet presAssocID="{C4C92606-E31F-4011-BB54-350867DB3B1C}" presName="hierChild3" presStyleCnt="0"/>
      <dgm:spPr/>
    </dgm:pt>
    <dgm:pt modelId="{DFA078EC-5A42-4C36-B27A-E8D7FFEB78E2}" type="pres">
      <dgm:prSet presAssocID="{D07FB55C-E167-464D-A83A-694C3837C82C}" presName="Name101" presStyleLbl="parChTrans1D2" presStyleIdx="0" presStyleCnt="1"/>
      <dgm:spPr/>
    </dgm:pt>
    <dgm:pt modelId="{F5B0540A-BC4C-4386-AFDD-A941497451E4}" type="pres">
      <dgm:prSet presAssocID="{345561A4-1EB2-4373-AE3F-1BABE9827762}" presName="hierRoot3" presStyleCnt="0">
        <dgm:presLayoutVars>
          <dgm:hierBranch val="init"/>
        </dgm:presLayoutVars>
      </dgm:prSet>
      <dgm:spPr/>
    </dgm:pt>
    <dgm:pt modelId="{26828074-5D84-4E51-90BA-D2BD32CA0F35}" type="pres">
      <dgm:prSet presAssocID="{345561A4-1EB2-4373-AE3F-1BABE9827762}" presName="rootComposite3" presStyleCnt="0"/>
      <dgm:spPr/>
    </dgm:pt>
    <dgm:pt modelId="{6842FDAA-D0D2-441D-A130-F6CC6EB8041B}" type="pres">
      <dgm:prSet presAssocID="{345561A4-1EB2-4373-AE3F-1BABE9827762}" presName="rootText3" presStyleLbl="alignAcc1" presStyleIdx="0" presStyleCnt="0">
        <dgm:presLayoutVars>
          <dgm:chPref val="3"/>
        </dgm:presLayoutVars>
      </dgm:prSet>
      <dgm:spPr/>
    </dgm:pt>
    <dgm:pt modelId="{C3A1D0CB-BBB8-4D01-93E4-3923FACB941E}" type="pres">
      <dgm:prSet presAssocID="{345561A4-1EB2-4373-AE3F-1BABE9827762}" presName="topArc3" presStyleLbl="parChTrans1D1" presStyleIdx="2" presStyleCnt="10"/>
      <dgm:spPr/>
    </dgm:pt>
    <dgm:pt modelId="{365D4065-E3FA-4D90-B584-DE2A08FDB445}" type="pres">
      <dgm:prSet presAssocID="{345561A4-1EB2-4373-AE3F-1BABE9827762}" presName="bottomArc3" presStyleLbl="parChTrans1D1" presStyleIdx="3" presStyleCnt="10">
        <dgm:style>
          <a:lnRef idx="2">
            <a:schemeClr val="accent6"/>
          </a:lnRef>
          <a:fillRef idx="1">
            <a:schemeClr val="lt1"/>
          </a:fillRef>
          <a:effectRef idx="0">
            <a:schemeClr val="accent6"/>
          </a:effectRef>
          <a:fontRef idx="minor">
            <a:schemeClr val="dk1"/>
          </a:fontRef>
        </dgm:style>
      </dgm:prSet>
      <dgm:spPr>
        <a:noFill/>
      </dgm:spPr>
    </dgm:pt>
    <dgm:pt modelId="{26B12F9E-C5C1-42FC-BF1B-58CA2771EB61}" type="pres">
      <dgm:prSet presAssocID="{345561A4-1EB2-4373-AE3F-1BABE9827762}" presName="topConnNode3" presStyleLbl="asst1" presStyleIdx="0" presStyleCnt="0"/>
      <dgm:spPr/>
    </dgm:pt>
    <dgm:pt modelId="{2748660B-6F8F-4D27-91E1-8C96A31593E5}" type="pres">
      <dgm:prSet presAssocID="{345561A4-1EB2-4373-AE3F-1BABE9827762}" presName="hierChild6" presStyleCnt="0"/>
      <dgm:spPr/>
    </dgm:pt>
    <dgm:pt modelId="{9C58953A-F346-428A-BE0F-D7E57C6B6751}" type="pres">
      <dgm:prSet presAssocID="{554AEF0F-B2FE-4AFD-A0E9-0EBCEB998218}" presName="Name28" presStyleLbl="parChTrans1D3" presStyleIdx="0" presStyleCnt="3"/>
      <dgm:spPr/>
    </dgm:pt>
    <dgm:pt modelId="{E9E5761B-8246-4221-A8C1-6DFDC968EB98}" type="pres">
      <dgm:prSet presAssocID="{008C11A8-0528-4C08-9FCC-5FF7A13582A1}" presName="hierRoot2" presStyleCnt="0">
        <dgm:presLayoutVars>
          <dgm:hierBranch val="init"/>
        </dgm:presLayoutVars>
      </dgm:prSet>
      <dgm:spPr/>
    </dgm:pt>
    <dgm:pt modelId="{39FCFEDB-5D7B-452E-AD84-33B4EDEE0395}" type="pres">
      <dgm:prSet presAssocID="{008C11A8-0528-4C08-9FCC-5FF7A13582A1}" presName="rootComposite2" presStyleCnt="0"/>
      <dgm:spPr/>
    </dgm:pt>
    <dgm:pt modelId="{77D84320-8A47-4A59-AD8E-97A194B2FFD0}" type="pres">
      <dgm:prSet presAssocID="{008C11A8-0528-4C08-9FCC-5FF7A13582A1}" presName="rootText2" presStyleLbl="alignAcc1" presStyleIdx="0" presStyleCnt="0">
        <dgm:presLayoutVars>
          <dgm:chPref val="3"/>
        </dgm:presLayoutVars>
      </dgm:prSet>
      <dgm:spPr/>
    </dgm:pt>
    <dgm:pt modelId="{845D0ECB-A138-493F-8F8B-A2D91A6B3F3A}" type="pres">
      <dgm:prSet presAssocID="{008C11A8-0528-4C08-9FCC-5FF7A13582A1}" presName="topArc2" presStyleLbl="parChTrans1D1" presStyleIdx="4" presStyleCnt="10"/>
      <dgm:spPr/>
    </dgm:pt>
    <dgm:pt modelId="{047E124C-D455-4346-9221-50D16F78A5D4}" type="pres">
      <dgm:prSet presAssocID="{008C11A8-0528-4C08-9FCC-5FF7A13582A1}" presName="bottomArc2" presStyleLbl="parChTrans1D1" presStyleIdx="5" presStyleCnt="10"/>
      <dgm:spPr/>
    </dgm:pt>
    <dgm:pt modelId="{F6A13EE3-5EE1-4216-BF67-715FB3FE3AF8}" type="pres">
      <dgm:prSet presAssocID="{008C11A8-0528-4C08-9FCC-5FF7A13582A1}" presName="topConnNode2" presStyleLbl="node3" presStyleIdx="0" presStyleCnt="0"/>
      <dgm:spPr/>
    </dgm:pt>
    <dgm:pt modelId="{8AAD4BC4-C26A-4498-BCE8-53501C792335}" type="pres">
      <dgm:prSet presAssocID="{008C11A8-0528-4C08-9FCC-5FF7A13582A1}" presName="hierChild4" presStyleCnt="0"/>
      <dgm:spPr/>
    </dgm:pt>
    <dgm:pt modelId="{396345EE-F9D8-403D-8A91-031481672DD4}" type="pres">
      <dgm:prSet presAssocID="{008C11A8-0528-4C08-9FCC-5FF7A13582A1}" presName="hierChild5" presStyleCnt="0"/>
      <dgm:spPr/>
    </dgm:pt>
    <dgm:pt modelId="{A3050B74-E537-49DD-8266-815F947152D5}" type="pres">
      <dgm:prSet presAssocID="{43994924-5796-4653-B3C2-E6A5ED55FEE9}" presName="Name28" presStyleLbl="parChTrans1D3" presStyleIdx="1" presStyleCnt="3"/>
      <dgm:spPr/>
    </dgm:pt>
    <dgm:pt modelId="{43FBDF1B-681A-4C2E-8996-59B95A315CA4}" type="pres">
      <dgm:prSet presAssocID="{2A7F4D16-07C4-42B2-904E-B1098CC534C6}" presName="hierRoot2" presStyleCnt="0">
        <dgm:presLayoutVars>
          <dgm:hierBranch val="init"/>
        </dgm:presLayoutVars>
      </dgm:prSet>
      <dgm:spPr/>
    </dgm:pt>
    <dgm:pt modelId="{ADB3C089-25F4-4A65-8999-D596F43ADDD1}" type="pres">
      <dgm:prSet presAssocID="{2A7F4D16-07C4-42B2-904E-B1098CC534C6}" presName="rootComposite2" presStyleCnt="0"/>
      <dgm:spPr/>
    </dgm:pt>
    <dgm:pt modelId="{D319E709-E2DD-4E7C-B3E2-31C8AC69A1EC}" type="pres">
      <dgm:prSet presAssocID="{2A7F4D16-07C4-42B2-904E-B1098CC534C6}" presName="rootText2" presStyleLbl="alignAcc1" presStyleIdx="0" presStyleCnt="0">
        <dgm:presLayoutVars>
          <dgm:chPref val="3"/>
        </dgm:presLayoutVars>
      </dgm:prSet>
      <dgm:spPr/>
    </dgm:pt>
    <dgm:pt modelId="{30369333-F51D-4F44-AB7D-E8073BC86D66}" type="pres">
      <dgm:prSet presAssocID="{2A7F4D16-07C4-42B2-904E-B1098CC534C6}" presName="topArc2" presStyleLbl="parChTrans1D1" presStyleIdx="6" presStyleCnt="10"/>
      <dgm:spPr/>
    </dgm:pt>
    <dgm:pt modelId="{81644F60-1898-410B-9601-866DAB4A67AF}" type="pres">
      <dgm:prSet presAssocID="{2A7F4D16-07C4-42B2-904E-B1098CC534C6}" presName="bottomArc2" presStyleLbl="parChTrans1D1" presStyleIdx="7" presStyleCnt="10"/>
      <dgm:spPr/>
    </dgm:pt>
    <dgm:pt modelId="{E2BE5606-71CD-4299-A7E8-6AD0A1F29D1D}" type="pres">
      <dgm:prSet presAssocID="{2A7F4D16-07C4-42B2-904E-B1098CC534C6}" presName="topConnNode2" presStyleLbl="node3" presStyleIdx="0" presStyleCnt="0"/>
      <dgm:spPr/>
    </dgm:pt>
    <dgm:pt modelId="{C542005F-A942-46CE-A365-029244D7A8A9}" type="pres">
      <dgm:prSet presAssocID="{2A7F4D16-07C4-42B2-904E-B1098CC534C6}" presName="hierChild4" presStyleCnt="0"/>
      <dgm:spPr/>
    </dgm:pt>
    <dgm:pt modelId="{3FAD384A-327A-465E-B3FA-43EBA4F2FDF6}" type="pres">
      <dgm:prSet presAssocID="{2A7F4D16-07C4-42B2-904E-B1098CC534C6}" presName="hierChild5" presStyleCnt="0"/>
      <dgm:spPr/>
    </dgm:pt>
    <dgm:pt modelId="{6ED4CD61-DA3A-4009-B708-CBC2528B97DF}" type="pres">
      <dgm:prSet presAssocID="{C9A22566-2A0B-4DE9-8B29-CAB1C68D34B4}" presName="Name28" presStyleLbl="parChTrans1D3" presStyleIdx="2" presStyleCnt="3"/>
      <dgm:spPr/>
    </dgm:pt>
    <dgm:pt modelId="{EC26C871-AD14-492D-A9CC-521359EC1804}" type="pres">
      <dgm:prSet presAssocID="{DF2846F4-804C-4B4E-82A4-03EC146DDB3F}" presName="hierRoot2" presStyleCnt="0">
        <dgm:presLayoutVars>
          <dgm:hierBranch val="init"/>
        </dgm:presLayoutVars>
      </dgm:prSet>
      <dgm:spPr/>
    </dgm:pt>
    <dgm:pt modelId="{4927CF3A-DF35-45B4-811A-6E78B8D681F0}" type="pres">
      <dgm:prSet presAssocID="{DF2846F4-804C-4B4E-82A4-03EC146DDB3F}" presName="rootComposite2" presStyleCnt="0"/>
      <dgm:spPr/>
    </dgm:pt>
    <dgm:pt modelId="{C5425AA7-5406-46B2-B0F9-320374D53BBC}" type="pres">
      <dgm:prSet presAssocID="{DF2846F4-804C-4B4E-82A4-03EC146DDB3F}" presName="rootText2" presStyleLbl="alignAcc1" presStyleIdx="0" presStyleCnt="0">
        <dgm:presLayoutVars>
          <dgm:chPref val="3"/>
        </dgm:presLayoutVars>
      </dgm:prSet>
      <dgm:spPr/>
    </dgm:pt>
    <dgm:pt modelId="{C2CEA295-B653-4BDD-BAEE-D6B4203C344C}" type="pres">
      <dgm:prSet presAssocID="{DF2846F4-804C-4B4E-82A4-03EC146DDB3F}" presName="topArc2" presStyleLbl="parChTrans1D1" presStyleIdx="8" presStyleCnt="10"/>
      <dgm:spPr/>
    </dgm:pt>
    <dgm:pt modelId="{80DD5402-FCAD-475A-979F-308EE71DBFF2}" type="pres">
      <dgm:prSet presAssocID="{DF2846F4-804C-4B4E-82A4-03EC146DDB3F}" presName="bottomArc2" presStyleLbl="parChTrans1D1" presStyleIdx="9" presStyleCnt="10"/>
      <dgm:spPr/>
    </dgm:pt>
    <dgm:pt modelId="{B824CAA2-6A77-43C8-B024-2CE2B78EBA08}" type="pres">
      <dgm:prSet presAssocID="{DF2846F4-804C-4B4E-82A4-03EC146DDB3F}" presName="topConnNode2" presStyleLbl="node3" presStyleIdx="0" presStyleCnt="0"/>
      <dgm:spPr/>
    </dgm:pt>
    <dgm:pt modelId="{6E6EE392-DC28-45B1-B1B5-56BE0E3E4134}" type="pres">
      <dgm:prSet presAssocID="{DF2846F4-804C-4B4E-82A4-03EC146DDB3F}" presName="hierChild4" presStyleCnt="0"/>
      <dgm:spPr/>
    </dgm:pt>
    <dgm:pt modelId="{DE104E5A-21EC-4467-84C3-166092AAA8A8}" type="pres">
      <dgm:prSet presAssocID="{DF2846F4-804C-4B4E-82A4-03EC146DDB3F}" presName="hierChild5" presStyleCnt="0"/>
      <dgm:spPr/>
    </dgm:pt>
    <dgm:pt modelId="{11B15D9E-2486-4533-8EFC-748310C8BEFE}" type="pres">
      <dgm:prSet presAssocID="{345561A4-1EB2-4373-AE3F-1BABE9827762}" presName="hierChild7" presStyleCnt="0"/>
      <dgm:spPr/>
    </dgm:pt>
  </dgm:ptLst>
  <dgm:cxnLst>
    <dgm:cxn modelId="{A682B505-890B-4AB7-B101-907C3C552012}" type="presOf" srcId="{008C11A8-0528-4C08-9FCC-5FF7A13582A1}" destId="{F6A13EE3-5EE1-4216-BF67-715FB3FE3AF8}" srcOrd="1" destOrd="0" presId="urn:microsoft.com/office/officeart/2008/layout/HalfCircleOrganizationChart"/>
    <dgm:cxn modelId="{0E60A423-1F45-4D83-9768-41A326645BB4}" type="presOf" srcId="{D07FB55C-E167-464D-A83A-694C3837C82C}" destId="{DFA078EC-5A42-4C36-B27A-E8D7FFEB78E2}" srcOrd="0" destOrd="0" presId="urn:microsoft.com/office/officeart/2008/layout/HalfCircleOrganizationChart"/>
    <dgm:cxn modelId="{C1C7EB23-9D08-4DC9-8B61-0406A4BC0914}" type="presOf" srcId="{2A7F4D16-07C4-42B2-904E-B1098CC534C6}" destId="{D319E709-E2DD-4E7C-B3E2-31C8AC69A1EC}" srcOrd="0" destOrd="0" presId="urn:microsoft.com/office/officeart/2008/layout/HalfCircleOrganizationChart"/>
    <dgm:cxn modelId="{1FCDCD36-1941-4823-9E01-8CAF72E7D5F8}" type="presOf" srcId="{C4C92606-E31F-4011-BB54-350867DB3B1C}" destId="{43CD4467-22C7-4F97-9F09-428A154CFCF7}" srcOrd="0" destOrd="0" presId="urn:microsoft.com/office/officeart/2008/layout/HalfCircleOrganizationChart"/>
    <dgm:cxn modelId="{1385B53D-6D50-49D2-A3A3-18DA3B2EF0A5}" srcId="{BCE44038-F6D2-4045-810C-CBF6910120E4}" destId="{C4C92606-E31F-4011-BB54-350867DB3B1C}" srcOrd="0" destOrd="0" parTransId="{91EA6F91-2094-475A-AE52-D57DB1CF0525}" sibTransId="{79DD70C3-0E05-41F0-B621-B9250993B1B7}"/>
    <dgm:cxn modelId="{57F3B260-6735-4563-8041-FBDC8BB50E59}" type="presOf" srcId="{554AEF0F-B2FE-4AFD-A0E9-0EBCEB998218}" destId="{9C58953A-F346-428A-BE0F-D7E57C6B6751}" srcOrd="0" destOrd="0" presId="urn:microsoft.com/office/officeart/2008/layout/HalfCircleOrganizationChart"/>
    <dgm:cxn modelId="{8C3E3777-2370-4746-8832-8AEDDFCC5FEE}" type="presOf" srcId="{BCE44038-F6D2-4045-810C-CBF6910120E4}" destId="{D257E039-D0DE-4620-A413-7A54C6858A45}" srcOrd="0" destOrd="0" presId="urn:microsoft.com/office/officeart/2008/layout/HalfCircleOrganizationChart"/>
    <dgm:cxn modelId="{36CE8382-2715-4DD2-95F1-516A2A5879F4}" srcId="{C4C92606-E31F-4011-BB54-350867DB3B1C}" destId="{345561A4-1EB2-4373-AE3F-1BABE9827762}" srcOrd="0" destOrd="0" parTransId="{D07FB55C-E167-464D-A83A-694C3837C82C}" sibTransId="{1B72980D-2F00-4B7E-941A-1225F3B48A21}"/>
    <dgm:cxn modelId="{5AE36088-B915-4534-8E22-83F1BF7EE472}" srcId="{345561A4-1EB2-4373-AE3F-1BABE9827762}" destId="{DF2846F4-804C-4B4E-82A4-03EC146DDB3F}" srcOrd="2" destOrd="0" parTransId="{C9A22566-2A0B-4DE9-8B29-CAB1C68D34B4}" sibTransId="{0A0D061E-D912-4BDA-AA34-8561CB793483}"/>
    <dgm:cxn modelId="{637BF788-8156-4F87-B93B-F64A5530CCDE}" type="presOf" srcId="{DF2846F4-804C-4B4E-82A4-03EC146DDB3F}" destId="{B824CAA2-6A77-43C8-B024-2CE2B78EBA08}" srcOrd="1" destOrd="0" presId="urn:microsoft.com/office/officeart/2008/layout/HalfCircleOrganizationChart"/>
    <dgm:cxn modelId="{BAACAF9A-D1D2-49C0-AD34-D073336A513C}" srcId="{345561A4-1EB2-4373-AE3F-1BABE9827762}" destId="{008C11A8-0528-4C08-9FCC-5FF7A13582A1}" srcOrd="0" destOrd="0" parTransId="{554AEF0F-B2FE-4AFD-A0E9-0EBCEB998218}" sibTransId="{FF03F406-303D-46BA-85EE-46863102A413}"/>
    <dgm:cxn modelId="{1D3D599D-AC42-480A-9A59-12E9487DEFD6}" type="presOf" srcId="{C9A22566-2A0B-4DE9-8B29-CAB1C68D34B4}" destId="{6ED4CD61-DA3A-4009-B708-CBC2528B97DF}" srcOrd="0" destOrd="0" presId="urn:microsoft.com/office/officeart/2008/layout/HalfCircleOrganizationChart"/>
    <dgm:cxn modelId="{7D7541AB-1222-4EE8-8B26-CDC1D2F622AD}" type="presOf" srcId="{DF2846F4-804C-4B4E-82A4-03EC146DDB3F}" destId="{C5425AA7-5406-46B2-B0F9-320374D53BBC}" srcOrd="0" destOrd="0" presId="urn:microsoft.com/office/officeart/2008/layout/HalfCircleOrganizationChart"/>
    <dgm:cxn modelId="{4EA12DAC-B55E-4C01-A5B0-465EDB7FA53A}" srcId="{345561A4-1EB2-4373-AE3F-1BABE9827762}" destId="{2A7F4D16-07C4-42B2-904E-B1098CC534C6}" srcOrd="1" destOrd="0" parTransId="{43994924-5796-4653-B3C2-E6A5ED55FEE9}" sibTransId="{0BA98115-2FD2-4052-8DEB-0D76913EEB01}"/>
    <dgm:cxn modelId="{B778FEAE-2770-438F-AF72-6C87A6873A3D}" type="presOf" srcId="{43994924-5796-4653-B3C2-E6A5ED55FEE9}" destId="{A3050B74-E537-49DD-8266-815F947152D5}" srcOrd="0" destOrd="0" presId="urn:microsoft.com/office/officeart/2008/layout/HalfCircleOrganizationChart"/>
    <dgm:cxn modelId="{2752E3C4-2CDD-4170-8B1E-887D4DF1F019}" type="presOf" srcId="{C4C92606-E31F-4011-BB54-350867DB3B1C}" destId="{1B6A0E4B-75D5-4826-9228-CE98C6ACC69A}" srcOrd="1" destOrd="0" presId="urn:microsoft.com/office/officeart/2008/layout/HalfCircleOrganizationChart"/>
    <dgm:cxn modelId="{3BF19CC9-242D-4A09-A1AF-CA91EC3215CA}" type="presOf" srcId="{345561A4-1EB2-4373-AE3F-1BABE9827762}" destId="{26B12F9E-C5C1-42FC-BF1B-58CA2771EB61}" srcOrd="1" destOrd="0" presId="urn:microsoft.com/office/officeart/2008/layout/HalfCircleOrganizationChart"/>
    <dgm:cxn modelId="{02FF14E6-B1BC-45BE-8871-A57AB1D75C31}" type="presOf" srcId="{345561A4-1EB2-4373-AE3F-1BABE9827762}" destId="{6842FDAA-D0D2-441D-A130-F6CC6EB8041B}" srcOrd="0" destOrd="0" presId="urn:microsoft.com/office/officeart/2008/layout/HalfCircleOrganizationChart"/>
    <dgm:cxn modelId="{286E88EF-487B-47E1-A54E-CDCDEE1F5081}" type="presOf" srcId="{2A7F4D16-07C4-42B2-904E-B1098CC534C6}" destId="{E2BE5606-71CD-4299-A7E8-6AD0A1F29D1D}" srcOrd="1" destOrd="0" presId="urn:microsoft.com/office/officeart/2008/layout/HalfCircleOrganizationChart"/>
    <dgm:cxn modelId="{30AE11F1-5D65-4628-9EBB-3025F9C41145}" type="presOf" srcId="{008C11A8-0528-4C08-9FCC-5FF7A13582A1}" destId="{77D84320-8A47-4A59-AD8E-97A194B2FFD0}" srcOrd="0" destOrd="0" presId="urn:microsoft.com/office/officeart/2008/layout/HalfCircleOrganizationChart"/>
    <dgm:cxn modelId="{BA5F2EDE-4A15-4BE3-A221-64E889E0CC4B}" type="presParOf" srcId="{D257E039-D0DE-4620-A413-7A54C6858A45}" destId="{612E8AC1-5ABE-4F39-891A-818579924191}" srcOrd="0" destOrd="0" presId="urn:microsoft.com/office/officeart/2008/layout/HalfCircleOrganizationChart"/>
    <dgm:cxn modelId="{D21A7CB4-93F1-4D93-8B0D-990554EE2FCB}" type="presParOf" srcId="{612E8AC1-5ABE-4F39-891A-818579924191}" destId="{BB9C6329-FA2A-4941-BB1D-1ED481ABCC0E}" srcOrd="0" destOrd="0" presId="urn:microsoft.com/office/officeart/2008/layout/HalfCircleOrganizationChart"/>
    <dgm:cxn modelId="{4427C1A7-5BCD-4100-BB7B-DBCA65AE9662}" type="presParOf" srcId="{BB9C6329-FA2A-4941-BB1D-1ED481ABCC0E}" destId="{43CD4467-22C7-4F97-9F09-428A154CFCF7}" srcOrd="0" destOrd="0" presId="urn:microsoft.com/office/officeart/2008/layout/HalfCircleOrganizationChart"/>
    <dgm:cxn modelId="{E34EDD4C-5CC8-40BF-BC43-637EFD3DCEC8}" type="presParOf" srcId="{BB9C6329-FA2A-4941-BB1D-1ED481ABCC0E}" destId="{CCD54CCA-6E7C-4108-AEA8-BFBF41E56B03}" srcOrd="1" destOrd="0" presId="urn:microsoft.com/office/officeart/2008/layout/HalfCircleOrganizationChart"/>
    <dgm:cxn modelId="{D144D723-CECC-4AF1-B51F-88E80E7802E4}" type="presParOf" srcId="{BB9C6329-FA2A-4941-BB1D-1ED481ABCC0E}" destId="{CFE63720-6484-4B54-B7C7-0DE00E683169}" srcOrd="2" destOrd="0" presId="urn:microsoft.com/office/officeart/2008/layout/HalfCircleOrganizationChart"/>
    <dgm:cxn modelId="{67E41291-229E-4CE8-8DC0-462F015056D5}" type="presParOf" srcId="{BB9C6329-FA2A-4941-BB1D-1ED481ABCC0E}" destId="{1B6A0E4B-75D5-4826-9228-CE98C6ACC69A}" srcOrd="3" destOrd="0" presId="urn:microsoft.com/office/officeart/2008/layout/HalfCircleOrganizationChart"/>
    <dgm:cxn modelId="{780D9CC1-D2C8-4A6E-9C56-79EF9773E643}" type="presParOf" srcId="{612E8AC1-5ABE-4F39-891A-818579924191}" destId="{E737AF49-98BF-4711-9A3D-D00AB395820A}" srcOrd="1" destOrd="0" presId="urn:microsoft.com/office/officeart/2008/layout/HalfCircleOrganizationChart"/>
    <dgm:cxn modelId="{38F326C4-F088-479F-8833-8511A1C790BA}" type="presParOf" srcId="{612E8AC1-5ABE-4F39-891A-818579924191}" destId="{3A6EFE3D-CFC0-4B37-9294-A47E5643DE2D}" srcOrd="2" destOrd="0" presId="urn:microsoft.com/office/officeart/2008/layout/HalfCircleOrganizationChart"/>
    <dgm:cxn modelId="{B74BE29C-4358-4527-9B0F-820366517A3B}" type="presParOf" srcId="{3A6EFE3D-CFC0-4B37-9294-A47E5643DE2D}" destId="{DFA078EC-5A42-4C36-B27A-E8D7FFEB78E2}" srcOrd="0" destOrd="0" presId="urn:microsoft.com/office/officeart/2008/layout/HalfCircleOrganizationChart"/>
    <dgm:cxn modelId="{AF0DFFC7-158B-449A-86A9-BC98F2BF9DFE}" type="presParOf" srcId="{3A6EFE3D-CFC0-4B37-9294-A47E5643DE2D}" destId="{F5B0540A-BC4C-4386-AFDD-A941497451E4}" srcOrd="1" destOrd="0" presId="urn:microsoft.com/office/officeart/2008/layout/HalfCircleOrganizationChart"/>
    <dgm:cxn modelId="{83A9621A-DED0-4452-B8CE-7D1F66902922}" type="presParOf" srcId="{F5B0540A-BC4C-4386-AFDD-A941497451E4}" destId="{26828074-5D84-4E51-90BA-D2BD32CA0F35}" srcOrd="0" destOrd="0" presId="urn:microsoft.com/office/officeart/2008/layout/HalfCircleOrganizationChart"/>
    <dgm:cxn modelId="{20EAB590-54AA-406D-8346-BD7F51ED442D}" type="presParOf" srcId="{26828074-5D84-4E51-90BA-D2BD32CA0F35}" destId="{6842FDAA-D0D2-441D-A130-F6CC6EB8041B}" srcOrd="0" destOrd="0" presId="urn:microsoft.com/office/officeart/2008/layout/HalfCircleOrganizationChart"/>
    <dgm:cxn modelId="{8111EFC6-5A4D-4E38-90E6-2D4BAA371330}" type="presParOf" srcId="{26828074-5D84-4E51-90BA-D2BD32CA0F35}" destId="{C3A1D0CB-BBB8-4D01-93E4-3923FACB941E}" srcOrd="1" destOrd="0" presId="urn:microsoft.com/office/officeart/2008/layout/HalfCircleOrganizationChart"/>
    <dgm:cxn modelId="{FC7348E0-5EF3-4D86-AB8E-D9EC69534BB3}" type="presParOf" srcId="{26828074-5D84-4E51-90BA-D2BD32CA0F35}" destId="{365D4065-E3FA-4D90-B584-DE2A08FDB445}" srcOrd="2" destOrd="0" presId="urn:microsoft.com/office/officeart/2008/layout/HalfCircleOrganizationChart"/>
    <dgm:cxn modelId="{C5A3468B-98E8-4C72-855E-CA96983139B6}" type="presParOf" srcId="{26828074-5D84-4E51-90BA-D2BD32CA0F35}" destId="{26B12F9E-C5C1-42FC-BF1B-58CA2771EB61}" srcOrd="3" destOrd="0" presId="urn:microsoft.com/office/officeart/2008/layout/HalfCircleOrganizationChart"/>
    <dgm:cxn modelId="{202D3BDF-D346-486D-98DA-621871FC8034}" type="presParOf" srcId="{F5B0540A-BC4C-4386-AFDD-A941497451E4}" destId="{2748660B-6F8F-4D27-91E1-8C96A31593E5}" srcOrd="1" destOrd="0" presId="urn:microsoft.com/office/officeart/2008/layout/HalfCircleOrganizationChart"/>
    <dgm:cxn modelId="{1F3AA9A7-C67C-437B-90C3-C085F88136A2}" type="presParOf" srcId="{2748660B-6F8F-4D27-91E1-8C96A31593E5}" destId="{9C58953A-F346-428A-BE0F-D7E57C6B6751}" srcOrd="0" destOrd="0" presId="urn:microsoft.com/office/officeart/2008/layout/HalfCircleOrganizationChart"/>
    <dgm:cxn modelId="{AC8CD655-01EA-4652-B959-57BC60D78E29}" type="presParOf" srcId="{2748660B-6F8F-4D27-91E1-8C96A31593E5}" destId="{E9E5761B-8246-4221-A8C1-6DFDC968EB98}" srcOrd="1" destOrd="0" presId="urn:microsoft.com/office/officeart/2008/layout/HalfCircleOrganizationChart"/>
    <dgm:cxn modelId="{2A5A4395-DFF1-4939-827B-F4F1480BBF67}" type="presParOf" srcId="{E9E5761B-8246-4221-A8C1-6DFDC968EB98}" destId="{39FCFEDB-5D7B-452E-AD84-33B4EDEE0395}" srcOrd="0" destOrd="0" presId="urn:microsoft.com/office/officeart/2008/layout/HalfCircleOrganizationChart"/>
    <dgm:cxn modelId="{67A91A1D-9CC7-4E1E-95C1-D0D017491531}" type="presParOf" srcId="{39FCFEDB-5D7B-452E-AD84-33B4EDEE0395}" destId="{77D84320-8A47-4A59-AD8E-97A194B2FFD0}" srcOrd="0" destOrd="0" presId="urn:microsoft.com/office/officeart/2008/layout/HalfCircleOrganizationChart"/>
    <dgm:cxn modelId="{139A79F4-74CF-43E6-90DB-ED8C9E0E7D7B}" type="presParOf" srcId="{39FCFEDB-5D7B-452E-AD84-33B4EDEE0395}" destId="{845D0ECB-A138-493F-8F8B-A2D91A6B3F3A}" srcOrd="1" destOrd="0" presId="urn:microsoft.com/office/officeart/2008/layout/HalfCircleOrganizationChart"/>
    <dgm:cxn modelId="{85655981-0645-42D6-914B-9D3A4733AB35}" type="presParOf" srcId="{39FCFEDB-5D7B-452E-AD84-33B4EDEE0395}" destId="{047E124C-D455-4346-9221-50D16F78A5D4}" srcOrd="2" destOrd="0" presId="urn:microsoft.com/office/officeart/2008/layout/HalfCircleOrganizationChart"/>
    <dgm:cxn modelId="{59F1EABB-D7FF-48F1-972C-C5D61A44CF36}" type="presParOf" srcId="{39FCFEDB-5D7B-452E-AD84-33B4EDEE0395}" destId="{F6A13EE3-5EE1-4216-BF67-715FB3FE3AF8}" srcOrd="3" destOrd="0" presId="urn:microsoft.com/office/officeart/2008/layout/HalfCircleOrganizationChart"/>
    <dgm:cxn modelId="{821BE812-3F07-4079-94CD-068177967E48}" type="presParOf" srcId="{E9E5761B-8246-4221-A8C1-6DFDC968EB98}" destId="{8AAD4BC4-C26A-4498-BCE8-53501C792335}" srcOrd="1" destOrd="0" presId="urn:microsoft.com/office/officeart/2008/layout/HalfCircleOrganizationChart"/>
    <dgm:cxn modelId="{BAD5CB1E-80B8-4929-832A-036AE652A363}" type="presParOf" srcId="{E9E5761B-8246-4221-A8C1-6DFDC968EB98}" destId="{396345EE-F9D8-403D-8A91-031481672DD4}" srcOrd="2" destOrd="0" presId="urn:microsoft.com/office/officeart/2008/layout/HalfCircleOrganizationChart"/>
    <dgm:cxn modelId="{848C5454-02B4-4CCD-A763-E01BE6E43387}" type="presParOf" srcId="{2748660B-6F8F-4D27-91E1-8C96A31593E5}" destId="{A3050B74-E537-49DD-8266-815F947152D5}" srcOrd="2" destOrd="0" presId="urn:microsoft.com/office/officeart/2008/layout/HalfCircleOrganizationChart"/>
    <dgm:cxn modelId="{911A3CDF-FE6D-4501-A5BD-3CD62F5D08A2}" type="presParOf" srcId="{2748660B-6F8F-4D27-91E1-8C96A31593E5}" destId="{43FBDF1B-681A-4C2E-8996-59B95A315CA4}" srcOrd="3" destOrd="0" presId="urn:microsoft.com/office/officeart/2008/layout/HalfCircleOrganizationChart"/>
    <dgm:cxn modelId="{AEFF85CC-933C-43F1-BF82-FCB01473505F}" type="presParOf" srcId="{43FBDF1B-681A-4C2E-8996-59B95A315CA4}" destId="{ADB3C089-25F4-4A65-8999-D596F43ADDD1}" srcOrd="0" destOrd="0" presId="urn:microsoft.com/office/officeart/2008/layout/HalfCircleOrganizationChart"/>
    <dgm:cxn modelId="{D88A0087-FF45-4978-B1EB-F15DC50130CF}" type="presParOf" srcId="{ADB3C089-25F4-4A65-8999-D596F43ADDD1}" destId="{D319E709-E2DD-4E7C-B3E2-31C8AC69A1EC}" srcOrd="0" destOrd="0" presId="urn:microsoft.com/office/officeart/2008/layout/HalfCircleOrganizationChart"/>
    <dgm:cxn modelId="{0331067F-B76E-432A-930A-399C08056765}" type="presParOf" srcId="{ADB3C089-25F4-4A65-8999-D596F43ADDD1}" destId="{30369333-F51D-4F44-AB7D-E8073BC86D66}" srcOrd="1" destOrd="0" presId="urn:microsoft.com/office/officeart/2008/layout/HalfCircleOrganizationChart"/>
    <dgm:cxn modelId="{17D13CE6-5E48-43D6-AAF1-395FECE4DD81}" type="presParOf" srcId="{ADB3C089-25F4-4A65-8999-D596F43ADDD1}" destId="{81644F60-1898-410B-9601-866DAB4A67AF}" srcOrd="2" destOrd="0" presId="urn:microsoft.com/office/officeart/2008/layout/HalfCircleOrganizationChart"/>
    <dgm:cxn modelId="{DDA6820B-5B91-4D98-ADAE-18FE422B3AE7}" type="presParOf" srcId="{ADB3C089-25F4-4A65-8999-D596F43ADDD1}" destId="{E2BE5606-71CD-4299-A7E8-6AD0A1F29D1D}" srcOrd="3" destOrd="0" presId="urn:microsoft.com/office/officeart/2008/layout/HalfCircleOrganizationChart"/>
    <dgm:cxn modelId="{611C2913-FD69-404F-972B-11F793134C5C}" type="presParOf" srcId="{43FBDF1B-681A-4C2E-8996-59B95A315CA4}" destId="{C542005F-A942-46CE-A365-029244D7A8A9}" srcOrd="1" destOrd="0" presId="urn:microsoft.com/office/officeart/2008/layout/HalfCircleOrganizationChart"/>
    <dgm:cxn modelId="{F764938B-A67A-4E92-9DC2-EA80F3393728}" type="presParOf" srcId="{43FBDF1B-681A-4C2E-8996-59B95A315CA4}" destId="{3FAD384A-327A-465E-B3FA-43EBA4F2FDF6}" srcOrd="2" destOrd="0" presId="urn:microsoft.com/office/officeart/2008/layout/HalfCircleOrganizationChart"/>
    <dgm:cxn modelId="{BD168C24-7881-465B-8F89-EDDE016AD54B}" type="presParOf" srcId="{2748660B-6F8F-4D27-91E1-8C96A31593E5}" destId="{6ED4CD61-DA3A-4009-B708-CBC2528B97DF}" srcOrd="4" destOrd="0" presId="urn:microsoft.com/office/officeart/2008/layout/HalfCircleOrganizationChart"/>
    <dgm:cxn modelId="{B8D1D161-B60C-4893-BBBE-3D6482ED202D}" type="presParOf" srcId="{2748660B-6F8F-4D27-91E1-8C96A31593E5}" destId="{EC26C871-AD14-492D-A9CC-521359EC1804}" srcOrd="5" destOrd="0" presId="urn:microsoft.com/office/officeart/2008/layout/HalfCircleOrganizationChart"/>
    <dgm:cxn modelId="{CD2E65BA-9CCC-4897-897E-290757786EDD}" type="presParOf" srcId="{EC26C871-AD14-492D-A9CC-521359EC1804}" destId="{4927CF3A-DF35-45B4-811A-6E78B8D681F0}" srcOrd="0" destOrd="0" presId="urn:microsoft.com/office/officeart/2008/layout/HalfCircleOrganizationChart"/>
    <dgm:cxn modelId="{22117FB1-5DFA-4ED6-9800-3227692D71B1}" type="presParOf" srcId="{4927CF3A-DF35-45B4-811A-6E78B8D681F0}" destId="{C5425AA7-5406-46B2-B0F9-320374D53BBC}" srcOrd="0" destOrd="0" presId="urn:microsoft.com/office/officeart/2008/layout/HalfCircleOrganizationChart"/>
    <dgm:cxn modelId="{780745DE-BFA7-4EDC-9F34-1AE337B63A35}" type="presParOf" srcId="{4927CF3A-DF35-45B4-811A-6E78B8D681F0}" destId="{C2CEA295-B653-4BDD-BAEE-D6B4203C344C}" srcOrd="1" destOrd="0" presId="urn:microsoft.com/office/officeart/2008/layout/HalfCircleOrganizationChart"/>
    <dgm:cxn modelId="{2503B773-5D31-4E40-97B5-4E181388A9E3}" type="presParOf" srcId="{4927CF3A-DF35-45B4-811A-6E78B8D681F0}" destId="{80DD5402-FCAD-475A-979F-308EE71DBFF2}" srcOrd="2" destOrd="0" presId="urn:microsoft.com/office/officeart/2008/layout/HalfCircleOrganizationChart"/>
    <dgm:cxn modelId="{15DAB40A-0925-4EEA-8B09-CCD22905D845}" type="presParOf" srcId="{4927CF3A-DF35-45B4-811A-6E78B8D681F0}" destId="{B824CAA2-6A77-43C8-B024-2CE2B78EBA08}" srcOrd="3" destOrd="0" presId="urn:microsoft.com/office/officeart/2008/layout/HalfCircleOrganizationChart"/>
    <dgm:cxn modelId="{1F3A1119-D62C-455B-926B-9E25979E9893}" type="presParOf" srcId="{EC26C871-AD14-492D-A9CC-521359EC1804}" destId="{6E6EE392-DC28-45B1-B1B5-56BE0E3E4134}" srcOrd="1" destOrd="0" presId="urn:microsoft.com/office/officeart/2008/layout/HalfCircleOrganizationChart"/>
    <dgm:cxn modelId="{E7368A58-62AF-48B4-ADD9-4A8E85B7937D}" type="presParOf" srcId="{EC26C871-AD14-492D-A9CC-521359EC1804}" destId="{DE104E5A-21EC-4467-84C3-166092AAA8A8}" srcOrd="2" destOrd="0" presId="urn:microsoft.com/office/officeart/2008/layout/HalfCircleOrganizationChart"/>
    <dgm:cxn modelId="{AF751F2A-16FB-4346-B60B-871A19B9AA2E}" type="presParOf" srcId="{F5B0540A-BC4C-4386-AFDD-A941497451E4}" destId="{11B15D9E-2486-4533-8EFC-748310C8BEFE}" srcOrd="2" destOrd="0" presId="urn:microsoft.com/office/officeart/2008/layout/HalfCircleOrganizationChar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E44038-F6D2-4045-810C-CBF6910120E4}" type="doc">
      <dgm:prSet loTypeId="urn:microsoft.com/office/officeart/2008/layout/HalfCircleOrganizationChart" loCatId="hierarchy" qsTypeId="urn:microsoft.com/office/officeart/2005/8/quickstyle/simple1" qsCatId="simple" csTypeId="urn:microsoft.com/office/officeart/2005/8/colors/accent6_2" csCatId="accent6" phldr="1"/>
      <dgm:spPr/>
      <dgm:t>
        <a:bodyPr/>
        <a:lstStyle/>
        <a:p>
          <a:endParaRPr lang="en-US"/>
        </a:p>
      </dgm:t>
    </dgm:pt>
    <dgm:pt modelId="{C4C92606-E31F-4011-BB54-350867DB3B1C}">
      <dgm:prSet phldrT="[Text]" custT="1"/>
      <dgm:spPr/>
      <dgm:t>
        <a:bodyPr/>
        <a:lstStyle/>
        <a:p>
          <a:r>
            <a:rPr lang="en-US" sz="1200" b="1" dirty="0"/>
            <a:t>Flowers</a:t>
          </a:r>
        </a:p>
        <a:p>
          <a:r>
            <a:rPr lang="en-US" sz="1200" b="1" dirty="0"/>
            <a:t>Used to Convey Emotions</a:t>
          </a:r>
        </a:p>
      </dgm:t>
    </dgm:pt>
    <dgm:pt modelId="{91EA6F91-2094-475A-AE52-D57DB1CF0525}" type="parTrans" cxnId="{1385B53D-6D50-49D2-A3A3-18DA3B2EF0A5}">
      <dgm:prSet/>
      <dgm:spPr/>
      <dgm:t>
        <a:bodyPr/>
        <a:lstStyle/>
        <a:p>
          <a:endParaRPr lang="en-US" sz="1800"/>
        </a:p>
      </dgm:t>
    </dgm:pt>
    <dgm:pt modelId="{79DD70C3-0E05-41F0-B621-B9250993B1B7}" type="sibTrans" cxnId="{1385B53D-6D50-49D2-A3A3-18DA3B2EF0A5}">
      <dgm:prSet/>
      <dgm:spPr/>
      <dgm:t>
        <a:bodyPr/>
        <a:lstStyle/>
        <a:p>
          <a:endParaRPr lang="en-US" sz="1800"/>
        </a:p>
      </dgm:t>
    </dgm:pt>
    <dgm:pt modelId="{22D11D6A-D5A4-49AF-8935-C218FDD616B1}">
      <dgm:prSet phldrT="[Text]" custT="1"/>
      <dgm:spPr/>
      <dgm:t>
        <a:bodyPr/>
        <a:lstStyle/>
        <a:p>
          <a:r>
            <a:rPr lang="en-US" sz="1200" b="1" dirty="0"/>
            <a:t>Rose</a:t>
          </a:r>
        </a:p>
      </dgm:t>
    </dgm:pt>
    <dgm:pt modelId="{28900973-3BA0-40C8-B9DD-E79DC8C2E6A8}" type="parTrans" cxnId="{9BCAFE21-0A20-4703-93FE-0769BE32D029}">
      <dgm:prSet/>
      <dgm:spPr/>
      <dgm:t>
        <a:bodyPr/>
        <a:lstStyle/>
        <a:p>
          <a:endParaRPr lang="en-US"/>
        </a:p>
      </dgm:t>
    </dgm:pt>
    <dgm:pt modelId="{79A52BA8-466C-44B8-93FF-4A7C833E8ECD}" type="sibTrans" cxnId="{9BCAFE21-0A20-4703-93FE-0769BE32D029}">
      <dgm:prSet/>
      <dgm:spPr/>
      <dgm:t>
        <a:bodyPr/>
        <a:lstStyle/>
        <a:p>
          <a:endParaRPr lang="en-US"/>
        </a:p>
      </dgm:t>
    </dgm:pt>
    <dgm:pt modelId="{1D41DE59-7C1A-4FAD-BA82-63F7206F06D1}">
      <dgm:prSet phldrT="[Text]"/>
      <dgm:spPr/>
      <dgm:t>
        <a:bodyPr/>
        <a:lstStyle/>
        <a:p>
          <a:r>
            <a:rPr lang="en-US" b="1" dirty="0">
              <a:solidFill>
                <a:srgbClr val="C00000"/>
              </a:solidFill>
            </a:rPr>
            <a:t>Red</a:t>
          </a:r>
          <a:r>
            <a:rPr lang="en-US" dirty="0"/>
            <a:t> Rose: </a:t>
          </a:r>
        </a:p>
        <a:p>
          <a:r>
            <a:rPr lang="en-US" dirty="0"/>
            <a:t>Love; Respect</a:t>
          </a:r>
        </a:p>
      </dgm:t>
    </dgm:pt>
    <dgm:pt modelId="{E79CB0FD-D771-4124-A5C3-B230ADFDBDBE}" type="parTrans" cxnId="{EB3CAAA5-D270-4E4A-8E28-2142A25538A8}">
      <dgm:prSet/>
      <dgm:spPr/>
      <dgm:t>
        <a:bodyPr/>
        <a:lstStyle/>
        <a:p>
          <a:endParaRPr lang="en-US"/>
        </a:p>
      </dgm:t>
    </dgm:pt>
    <dgm:pt modelId="{55C24355-5875-4483-B40A-49F7DFAB6A4B}" type="sibTrans" cxnId="{EB3CAAA5-D270-4E4A-8E28-2142A25538A8}">
      <dgm:prSet/>
      <dgm:spPr/>
      <dgm:t>
        <a:bodyPr/>
        <a:lstStyle/>
        <a:p>
          <a:endParaRPr lang="en-US"/>
        </a:p>
      </dgm:t>
    </dgm:pt>
    <dgm:pt modelId="{FADD80D5-6DAD-46F3-9F19-392E105B7910}">
      <dgm:prSet phldrT="[Text]"/>
      <dgm:spPr/>
      <dgm:t>
        <a:bodyPr/>
        <a:lstStyle/>
        <a:p>
          <a:r>
            <a:rPr lang="en-US" b="1" dirty="0">
              <a:solidFill>
                <a:schemeClr val="accent4">
                  <a:lumMod val="60000"/>
                  <a:lumOff val="40000"/>
                </a:schemeClr>
              </a:solidFill>
            </a:rPr>
            <a:t>Yellow</a:t>
          </a:r>
          <a:r>
            <a:rPr lang="en-US" dirty="0"/>
            <a:t> Rose: </a:t>
          </a:r>
        </a:p>
        <a:p>
          <a:r>
            <a:rPr lang="en-US" dirty="0"/>
            <a:t>Joy; Friendship</a:t>
          </a:r>
        </a:p>
      </dgm:t>
    </dgm:pt>
    <dgm:pt modelId="{769FBCB4-D441-49C8-AB6C-95F49AFE00AC}" type="parTrans" cxnId="{A3BA7AC7-AAF5-4022-811D-FC2DC24EADBA}">
      <dgm:prSet/>
      <dgm:spPr/>
      <dgm:t>
        <a:bodyPr/>
        <a:lstStyle/>
        <a:p>
          <a:endParaRPr lang="en-US"/>
        </a:p>
      </dgm:t>
    </dgm:pt>
    <dgm:pt modelId="{4F5B83AA-E9B9-4B5F-B5D6-643377127A8D}" type="sibTrans" cxnId="{A3BA7AC7-AAF5-4022-811D-FC2DC24EADBA}">
      <dgm:prSet/>
      <dgm:spPr/>
      <dgm:t>
        <a:bodyPr/>
        <a:lstStyle/>
        <a:p>
          <a:endParaRPr lang="en-US"/>
        </a:p>
      </dgm:t>
    </dgm:pt>
    <dgm:pt modelId="{108875BB-AD5A-4B90-8C18-C738F21FDB6F}">
      <dgm:prSet phldrT="[Text]"/>
      <dgm:spPr/>
      <dgm:t>
        <a:bodyPr/>
        <a:lstStyle/>
        <a:p>
          <a:r>
            <a:rPr lang="en-US" b="1" dirty="0">
              <a:solidFill>
                <a:srgbClr val="CC3399"/>
              </a:solidFill>
            </a:rPr>
            <a:t>Dark Pink</a:t>
          </a:r>
          <a:r>
            <a:rPr lang="en-US" dirty="0">
              <a:solidFill>
                <a:srgbClr val="CC3399"/>
              </a:solidFill>
            </a:rPr>
            <a:t> </a:t>
          </a:r>
          <a:r>
            <a:rPr lang="en-US" dirty="0"/>
            <a:t>Rose:</a:t>
          </a:r>
        </a:p>
        <a:p>
          <a:r>
            <a:rPr lang="en-US" dirty="0"/>
            <a:t> Thankfulness</a:t>
          </a:r>
        </a:p>
      </dgm:t>
    </dgm:pt>
    <dgm:pt modelId="{D102E11D-5B6A-4DF6-9F79-12171AB46C5A}" type="parTrans" cxnId="{418EB9DB-131A-4580-8A08-770FB10542D0}">
      <dgm:prSet/>
      <dgm:spPr/>
      <dgm:t>
        <a:bodyPr/>
        <a:lstStyle/>
        <a:p>
          <a:endParaRPr lang="en-US"/>
        </a:p>
      </dgm:t>
    </dgm:pt>
    <dgm:pt modelId="{33AEC402-A012-4D86-9C40-3DAECF91AE2D}" type="sibTrans" cxnId="{418EB9DB-131A-4580-8A08-770FB10542D0}">
      <dgm:prSet/>
      <dgm:spPr/>
      <dgm:t>
        <a:bodyPr/>
        <a:lstStyle/>
        <a:p>
          <a:endParaRPr lang="en-US"/>
        </a:p>
      </dgm:t>
    </dgm:pt>
    <dgm:pt modelId="{59FF86ED-BB47-4E4C-AFF5-50BE86E4204B}">
      <dgm:prSet phldrT="[Text]" custT="1"/>
      <dgm:spPr/>
      <dgm:t>
        <a:bodyPr/>
        <a:lstStyle/>
        <a:p>
          <a:r>
            <a:rPr lang="en-US" sz="1200" b="1" dirty="0"/>
            <a:t>Hyacinth</a:t>
          </a:r>
        </a:p>
        <a:p>
          <a:r>
            <a:rPr lang="en-US" sz="1200" b="1" dirty="0"/>
            <a:t>Games and Sports; Apollo</a:t>
          </a:r>
        </a:p>
      </dgm:t>
    </dgm:pt>
    <dgm:pt modelId="{DC1BCBDC-39C4-43C3-B3BB-B273F276F457}" type="parTrans" cxnId="{595ABA30-C143-438C-9B38-AF2577F65311}">
      <dgm:prSet/>
      <dgm:spPr/>
      <dgm:t>
        <a:bodyPr/>
        <a:lstStyle/>
        <a:p>
          <a:endParaRPr lang="en-US"/>
        </a:p>
      </dgm:t>
    </dgm:pt>
    <dgm:pt modelId="{A7088F0D-8D61-4302-A96B-87FE3EBDB35A}" type="sibTrans" cxnId="{595ABA30-C143-438C-9B38-AF2577F65311}">
      <dgm:prSet/>
      <dgm:spPr/>
      <dgm:t>
        <a:bodyPr/>
        <a:lstStyle/>
        <a:p>
          <a:endParaRPr lang="en-US"/>
        </a:p>
      </dgm:t>
    </dgm:pt>
    <dgm:pt modelId="{BA802119-790D-4DBD-A613-C638941CE4EF}">
      <dgm:prSet phldrT="[Text]"/>
      <dgm:spPr/>
      <dgm:t>
        <a:bodyPr/>
        <a:lstStyle/>
        <a:p>
          <a:r>
            <a:rPr lang="en-US" b="1" dirty="0">
              <a:solidFill>
                <a:srgbClr val="7030A0"/>
              </a:solidFill>
            </a:rPr>
            <a:t>Purple</a:t>
          </a:r>
          <a:r>
            <a:rPr lang="en-US" dirty="0"/>
            <a:t> Hyacinth: </a:t>
          </a:r>
        </a:p>
        <a:p>
          <a:r>
            <a:rPr lang="en-US" dirty="0"/>
            <a:t>Sorry; Forgiveness</a:t>
          </a:r>
        </a:p>
      </dgm:t>
    </dgm:pt>
    <dgm:pt modelId="{2502FBAA-B8B6-4843-AC21-0AC9B673E4DD}" type="parTrans" cxnId="{DD7868DC-94B1-4A0F-8F5F-EEDE90802065}">
      <dgm:prSet/>
      <dgm:spPr/>
      <dgm:t>
        <a:bodyPr/>
        <a:lstStyle/>
        <a:p>
          <a:endParaRPr lang="en-US"/>
        </a:p>
      </dgm:t>
    </dgm:pt>
    <dgm:pt modelId="{FD612CF3-B146-4B8B-9CD6-C909B0A70679}" type="sibTrans" cxnId="{DD7868DC-94B1-4A0F-8F5F-EEDE90802065}">
      <dgm:prSet/>
      <dgm:spPr/>
      <dgm:t>
        <a:bodyPr/>
        <a:lstStyle/>
        <a:p>
          <a:endParaRPr lang="en-US"/>
        </a:p>
      </dgm:t>
    </dgm:pt>
    <dgm:pt modelId="{CF3D2F4E-B261-452A-B4A5-02EC391FAF4C}">
      <dgm:prSet phldrT="[Text]"/>
      <dgm:spPr/>
      <dgm:t>
        <a:bodyPr/>
        <a:lstStyle/>
        <a:p>
          <a:r>
            <a:rPr lang="en-US" b="1" dirty="0">
              <a:solidFill>
                <a:schemeClr val="accent4">
                  <a:lumMod val="60000"/>
                  <a:lumOff val="40000"/>
                </a:schemeClr>
              </a:solidFill>
            </a:rPr>
            <a:t>Yellow</a:t>
          </a:r>
          <a:r>
            <a:rPr lang="en-US" dirty="0"/>
            <a:t> Hyacinth: </a:t>
          </a:r>
        </a:p>
        <a:p>
          <a:r>
            <a:rPr lang="en-US" dirty="0"/>
            <a:t>Jealousy</a:t>
          </a:r>
        </a:p>
      </dgm:t>
    </dgm:pt>
    <dgm:pt modelId="{A19860F1-C59A-4B72-A8BF-1489F97CECE4}" type="parTrans" cxnId="{AC9694E4-705A-4609-8AAD-FC169A660B3A}">
      <dgm:prSet/>
      <dgm:spPr/>
      <dgm:t>
        <a:bodyPr/>
        <a:lstStyle/>
        <a:p>
          <a:endParaRPr lang="en-US"/>
        </a:p>
      </dgm:t>
    </dgm:pt>
    <dgm:pt modelId="{C5B6CC65-5BF4-4ED3-9011-233101672E6A}" type="sibTrans" cxnId="{AC9694E4-705A-4609-8AAD-FC169A660B3A}">
      <dgm:prSet/>
      <dgm:spPr/>
      <dgm:t>
        <a:bodyPr/>
        <a:lstStyle/>
        <a:p>
          <a:endParaRPr lang="en-US"/>
        </a:p>
      </dgm:t>
    </dgm:pt>
    <dgm:pt modelId="{619F3540-82C4-457A-AE25-9078BBFB1E27}">
      <dgm:prSet phldrT="[Text]"/>
      <dgm:spPr/>
      <dgm:t>
        <a:bodyPr/>
        <a:lstStyle/>
        <a:p>
          <a:r>
            <a:rPr lang="en-US" b="1" dirty="0">
              <a:solidFill>
                <a:schemeClr val="accent5">
                  <a:lumMod val="75000"/>
                </a:schemeClr>
              </a:solidFill>
            </a:rPr>
            <a:t>Blue</a:t>
          </a:r>
          <a:r>
            <a:rPr lang="en-US" dirty="0">
              <a:solidFill>
                <a:srgbClr val="CC3399"/>
              </a:solidFill>
            </a:rPr>
            <a:t> </a:t>
          </a:r>
          <a:r>
            <a:rPr lang="en-US" dirty="0"/>
            <a:t>Hyacinth:</a:t>
          </a:r>
        </a:p>
        <a:p>
          <a:r>
            <a:rPr lang="en-US" dirty="0"/>
            <a:t> Faithful/Dependable</a:t>
          </a:r>
        </a:p>
      </dgm:t>
    </dgm:pt>
    <dgm:pt modelId="{47DD6289-E74D-4E80-8448-249DEFDA493A}" type="parTrans" cxnId="{92D019AB-7705-4803-A070-E86C39A15A6E}">
      <dgm:prSet/>
      <dgm:spPr/>
      <dgm:t>
        <a:bodyPr/>
        <a:lstStyle/>
        <a:p>
          <a:endParaRPr lang="en-US"/>
        </a:p>
      </dgm:t>
    </dgm:pt>
    <dgm:pt modelId="{01C6269F-931B-45F9-810B-A0A883513D82}" type="sibTrans" cxnId="{92D019AB-7705-4803-A070-E86C39A15A6E}">
      <dgm:prSet/>
      <dgm:spPr/>
      <dgm:t>
        <a:bodyPr/>
        <a:lstStyle/>
        <a:p>
          <a:endParaRPr lang="en-US"/>
        </a:p>
      </dgm:t>
    </dgm:pt>
    <dgm:pt modelId="{B5CECCB2-BF11-404F-B450-CD858F9B409D}">
      <dgm:prSet phldrT="[Text]" custT="1"/>
      <dgm:spPr/>
      <dgm:t>
        <a:bodyPr/>
        <a:lstStyle/>
        <a:p>
          <a:r>
            <a:rPr lang="en-US" sz="1200" b="1" dirty="0"/>
            <a:t>Carnation</a:t>
          </a:r>
        </a:p>
        <a:p>
          <a:r>
            <a:rPr lang="en-US" sz="1200" b="1" dirty="0"/>
            <a:t>Fascination/Divine Love</a:t>
          </a:r>
        </a:p>
      </dgm:t>
    </dgm:pt>
    <dgm:pt modelId="{9B51886A-348E-4CD5-A3B0-9333E9BC704B}" type="parTrans" cxnId="{BF3AD3B9-36FD-427F-8FCD-30E28EBF1485}">
      <dgm:prSet/>
      <dgm:spPr/>
      <dgm:t>
        <a:bodyPr/>
        <a:lstStyle/>
        <a:p>
          <a:endParaRPr lang="en-US"/>
        </a:p>
      </dgm:t>
    </dgm:pt>
    <dgm:pt modelId="{5FDF6FE9-29FD-4244-AE07-FADB29C20A3C}" type="sibTrans" cxnId="{BF3AD3B9-36FD-427F-8FCD-30E28EBF1485}">
      <dgm:prSet/>
      <dgm:spPr/>
      <dgm:t>
        <a:bodyPr/>
        <a:lstStyle/>
        <a:p>
          <a:endParaRPr lang="en-US"/>
        </a:p>
      </dgm:t>
    </dgm:pt>
    <dgm:pt modelId="{23F2C6B3-2AD1-43E4-B3AD-070A9B460F8A}">
      <dgm:prSet phldrT="[Text]"/>
      <dgm:spPr/>
      <dgm:t>
        <a:bodyPr/>
        <a:lstStyle/>
        <a:p>
          <a:r>
            <a:rPr lang="en-US" b="1" dirty="0">
              <a:solidFill>
                <a:srgbClr val="C00000"/>
              </a:solidFill>
            </a:rPr>
            <a:t>Red</a:t>
          </a:r>
          <a:r>
            <a:rPr lang="en-US" dirty="0"/>
            <a:t> Carnation: </a:t>
          </a:r>
        </a:p>
        <a:p>
          <a:r>
            <a:rPr lang="en-US" dirty="0"/>
            <a:t>Admiration</a:t>
          </a:r>
        </a:p>
      </dgm:t>
    </dgm:pt>
    <dgm:pt modelId="{20AD806C-1992-4E79-B113-5F061C2F9B3A}" type="parTrans" cxnId="{A41BE165-88E7-4BDF-A607-3BDE3C7285C0}">
      <dgm:prSet/>
      <dgm:spPr/>
      <dgm:t>
        <a:bodyPr/>
        <a:lstStyle/>
        <a:p>
          <a:endParaRPr lang="en-US"/>
        </a:p>
      </dgm:t>
    </dgm:pt>
    <dgm:pt modelId="{96E78E2F-6FE2-4999-B1EE-ACD02FDEB5B5}" type="sibTrans" cxnId="{A41BE165-88E7-4BDF-A607-3BDE3C7285C0}">
      <dgm:prSet/>
      <dgm:spPr/>
      <dgm:t>
        <a:bodyPr/>
        <a:lstStyle/>
        <a:p>
          <a:endParaRPr lang="en-US"/>
        </a:p>
      </dgm:t>
    </dgm:pt>
    <dgm:pt modelId="{699F1334-957B-4D56-9DE8-09EAB1091535}">
      <dgm:prSet phldrT="[Text]"/>
      <dgm:spPr/>
      <dgm:t>
        <a:bodyPr/>
        <a:lstStyle/>
        <a:p>
          <a:r>
            <a:rPr lang="en-US" b="1" dirty="0">
              <a:solidFill>
                <a:schemeClr val="accent4">
                  <a:lumMod val="60000"/>
                  <a:lumOff val="40000"/>
                </a:schemeClr>
              </a:solidFill>
            </a:rPr>
            <a:t>Yellow</a:t>
          </a:r>
          <a:r>
            <a:rPr lang="en-US" dirty="0"/>
            <a:t> Carnation: </a:t>
          </a:r>
        </a:p>
        <a:p>
          <a:r>
            <a:rPr lang="en-US" dirty="0"/>
            <a:t>Disappointment; Rejection</a:t>
          </a:r>
        </a:p>
      </dgm:t>
    </dgm:pt>
    <dgm:pt modelId="{D17A9C18-83F5-4268-B6CB-944A0ED522E1}" type="parTrans" cxnId="{E0F91C4C-780A-400E-BCD3-F3D4E84E3F95}">
      <dgm:prSet/>
      <dgm:spPr/>
      <dgm:t>
        <a:bodyPr/>
        <a:lstStyle/>
        <a:p>
          <a:endParaRPr lang="en-US"/>
        </a:p>
      </dgm:t>
    </dgm:pt>
    <dgm:pt modelId="{4911AAA1-E96B-46CD-BCA0-9C110CA1F8CE}" type="sibTrans" cxnId="{E0F91C4C-780A-400E-BCD3-F3D4E84E3F95}">
      <dgm:prSet/>
      <dgm:spPr/>
      <dgm:t>
        <a:bodyPr/>
        <a:lstStyle/>
        <a:p>
          <a:endParaRPr lang="en-US"/>
        </a:p>
      </dgm:t>
    </dgm:pt>
    <dgm:pt modelId="{A024850F-B232-4FAF-B2FA-7FC4ED2AE036}">
      <dgm:prSet phldrT="[Text]"/>
      <dgm:spPr/>
      <dgm:t>
        <a:bodyPr/>
        <a:lstStyle/>
        <a:p>
          <a:r>
            <a:rPr lang="en-US" b="1" dirty="0">
              <a:solidFill>
                <a:srgbClr val="CC3399"/>
              </a:solidFill>
            </a:rPr>
            <a:t>Pink</a:t>
          </a:r>
          <a:r>
            <a:rPr lang="en-US" dirty="0">
              <a:solidFill>
                <a:srgbClr val="CC3399"/>
              </a:solidFill>
            </a:rPr>
            <a:t> </a:t>
          </a:r>
          <a:r>
            <a:rPr lang="en-US" dirty="0"/>
            <a:t>Carnation:</a:t>
          </a:r>
        </a:p>
        <a:p>
          <a:r>
            <a:rPr lang="en-US" dirty="0"/>
            <a:t> “I will never forget you.”</a:t>
          </a:r>
        </a:p>
      </dgm:t>
    </dgm:pt>
    <dgm:pt modelId="{12C2977D-2C09-4E15-AF81-07F75A3359B8}" type="parTrans" cxnId="{A505D315-EDE3-4251-885B-42AFF027D6BD}">
      <dgm:prSet/>
      <dgm:spPr/>
      <dgm:t>
        <a:bodyPr/>
        <a:lstStyle/>
        <a:p>
          <a:endParaRPr lang="en-US"/>
        </a:p>
      </dgm:t>
    </dgm:pt>
    <dgm:pt modelId="{09F3A9D0-4490-495A-BCC4-27316E7686B0}" type="sibTrans" cxnId="{A505D315-EDE3-4251-885B-42AFF027D6BD}">
      <dgm:prSet/>
      <dgm:spPr/>
      <dgm:t>
        <a:bodyPr/>
        <a:lstStyle/>
        <a:p>
          <a:endParaRPr lang="en-US"/>
        </a:p>
      </dgm:t>
    </dgm:pt>
    <dgm:pt modelId="{D257E039-D0DE-4620-A413-7A54C6858A45}" type="pres">
      <dgm:prSet presAssocID="{BCE44038-F6D2-4045-810C-CBF6910120E4}" presName="Name0" presStyleCnt="0">
        <dgm:presLayoutVars>
          <dgm:orgChart val="1"/>
          <dgm:chPref val="1"/>
          <dgm:dir/>
          <dgm:animOne val="branch"/>
          <dgm:animLvl val="lvl"/>
          <dgm:resizeHandles/>
        </dgm:presLayoutVars>
      </dgm:prSet>
      <dgm:spPr/>
    </dgm:pt>
    <dgm:pt modelId="{612E8AC1-5ABE-4F39-891A-818579924191}" type="pres">
      <dgm:prSet presAssocID="{C4C92606-E31F-4011-BB54-350867DB3B1C}" presName="hierRoot1" presStyleCnt="0">
        <dgm:presLayoutVars>
          <dgm:hierBranch val="init"/>
        </dgm:presLayoutVars>
      </dgm:prSet>
      <dgm:spPr/>
    </dgm:pt>
    <dgm:pt modelId="{BB9C6329-FA2A-4941-BB1D-1ED481ABCC0E}" type="pres">
      <dgm:prSet presAssocID="{C4C92606-E31F-4011-BB54-350867DB3B1C}" presName="rootComposite1" presStyleCnt="0"/>
      <dgm:spPr/>
    </dgm:pt>
    <dgm:pt modelId="{43CD4467-22C7-4F97-9F09-428A154CFCF7}" type="pres">
      <dgm:prSet presAssocID="{C4C92606-E31F-4011-BB54-350867DB3B1C}" presName="rootText1" presStyleLbl="alignAcc1" presStyleIdx="0" presStyleCnt="0">
        <dgm:presLayoutVars>
          <dgm:chPref val="3"/>
        </dgm:presLayoutVars>
      </dgm:prSet>
      <dgm:spPr/>
    </dgm:pt>
    <dgm:pt modelId="{CCD54CCA-6E7C-4108-AEA8-BFBF41E56B03}" type="pres">
      <dgm:prSet presAssocID="{C4C92606-E31F-4011-BB54-350867DB3B1C}" presName="topArc1" presStyleLbl="parChTrans1D1" presStyleIdx="0" presStyleCnt="26"/>
      <dgm:spPr/>
    </dgm:pt>
    <dgm:pt modelId="{CFE63720-6484-4B54-B7C7-0DE00E683169}" type="pres">
      <dgm:prSet presAssocID="{C4C92606-E31F-4011-BB54-350867DB3B1C}" presName="bottomArc1" presStyleLbl="parChTrans1D1" presStyleIdx="1" presStyleCnt="26"/>
      <dgm:spPr/>
    </dgm:pt>
    <dgm:pt modelId="{1B6A0E4B-75D5-4826-9228-CE98C6ACC69A}" type="pres">
      <dgm:prSet presAssocID="{C4C92606-E31F-4011-BB54-350867DB3B1C}" presName="topConnNode1" presStyleLbl="node1" presStyleIdx="0" presStyleCnt="0"/>
      <dgm:spPr/>
    </dgm:pt>
    <dgm:pt modelId="{E737AF49-98BF-4711-9A3D-D00AB395820A}" type="pres">
      <dgm:prSet presAssocID="{C4C92606-E31F-4011-BB54-350867DB3B1C}" presName="hierChild2" presStyleCnt="0"/>
      <dgm:spPr/>
    </dgm:pt>
    <dgm:pt modelId="{BF49243D-1B60-4EF7-B81D-7613B37BE296}" type="pres">
      <dgm:prSet presAssocID="{9B51886A-348E-4CD5-A3B0-9333E9BC704B}" presName="Name28" presStyleLbl="parChTrans1D2" presStyleIdx="0" presStyleCnt="3"/>
      <dgm:spPr/>
    </dgm:pt>
    <dgm:pt modelId="{71E69A46-4C06-4F28-A801-531AEAEF3FDE}" type="pres">
      <dgm:prSet presAssocID="{B5CECCB2-BF11-404F-B450-CD858F9B409D}" presName="hierRoot2" presStyleCnt="0">
        <dgm:presLayoutVars>
          <dgm:hierBranch val="init"/>
        </dgm:presLayoutVars>
      </dgm:prSet>
      <dgm:spPr/>
    </dgm:pt>
    <dgm:pt modelId="{410F0239-3A48-49D1-AD3E-B4AA0FB49E2D}" type="pres">
      <dgm:prSet presAssocID="{B5CECCB2-BF11-404F-B450-CD858F9B409D}" presName="rootComposite2" presStyleCnt="0"/>
      <dgm:spPr/>
    </dgm:pt>
    <dgm:pt modelId="{E11F99B3-2F26-4704-8532-9361D7B99849}" type="pres">
      <dgm:prSet presAssocID="{B5CECCB2-BF11-404F-B450-CD858F9B409D}" presName="rootText2" presStyleLbl="alignAcc1" presStyleIdx="0" presStyleCnt="0">
        <dgm:presLayoutVars>
          <dgm:chPref val="3"/>
        </dgm:presLayoutVars>
      </dgm:prSet>
      <dgm:spPr/>
    </dgm:pt>
    <dgm:pt modelId="{460AD60F-1418-4645-A8D8-CC8016927DF1}" type="pres">
      <dgm:prSet presAssocID="{B5CECCB2-BF11-404F-B450-CD858F9B409D}" presName="topArc2" presStyleLbl="parChTrans1D1" presStyleIdx="2" presStyleCnt="26"/>
      <dgm:spPr/>
    </dgm:pt>
    <dgm:pt modelId="{748C48C6-F2B7-42D1-AB3B-C5C7060DD384}" type="pres">
      <dgm:prSet presAssocID="{B5CECCB2-BF11-404F-B450-CD858F9B409D}" presName="bottomArc2" presStyleLbl="parChTrans1D1" presStyleIdx="3" presStyleCnt="26"/>
      <dgm:spPr/>
    </dgm:pt>
    <dgm:pt modelId="{D138277F-1196-4288-A399-A97B98CC2950}" type="pres">
      <dgm:prSet presAssocID="{B5CECCB2-BF11-404F-B450-CD858F9B409D}" presName="topConnNode2" presStyleLbl="node2" presStyleIdx="0" presStyleCnt="0"/>
      <dgm:spPr/>
    </dgm:pt>
    <dgm:pt modelId="{AB78DAED-82E3-4C78-87C7-1CC0647CC032}" type="pres">
      <dgm:prSet presAssocID="{B5CECCB2-BF11-404F-B450-CD858F9B409D}" presName="hierChild4" presStyleCnt="0"/>
      <dgm:spPr/>
    </dgm:pt>
    <dgm:pt modelId="{DC26EF94-D41A-4467-8A52-AF2765BCDAD7}" type="pres">
      <dgm:prSet presAssocID="{20AD806C-1992-4E79-B113-5F061C2F9B3A}" presName="Name28" presStyleLbl="parChTrans1D3" presStyleIdx="0" presStyleCnt="9"/>
      <dgm:spPr/>
    </dgm:pt>
    <dgm:pt modelId="{7991AEF2-0D7F-4987-9B77-69F845821B6E}" type="pres">
      <dgm:prSet presAssocID="{23F2C6B3-2AD1-43E4-B3AD-070A9B460F8A}" presName="hierRoot2" presStyleCnt="0">
        <dgm:presLayoutVars>
          <dgm:hierBranch val="init"/>
        </dgm:presLayoutVars>
      </dgm:prSet>
      <dgm:spPr/>
    </dgm:pt>
    <dgm:pt modelId="{8EBE2C96-1F7C-47A5-BA92-FDEFBEBE9E75}" type="pres">
      <dgm:prSet presAssocID="{23F2C6B3-2AD1-43E4-B3AD-070A9B460F8A}" presName="rootComposite2" presStyleCnt="0"/>
      <dgm:spPr/>
    </dgm:pt>
    <dgm:pt modelId="{38211C43-3FA5-490E-8F8E-F76754EB5BBF}" type="pres">
      <dgm:prSet presAssocID="{23F2C6B3-2AD1-43E4-B3AD-070A9B460F8A}" presName="rootText2" presStyleLbl="alignAcc1" presStyleIdx="0" presStyleCnt="0">
        <dgm:presLayoutVars>
          <dgm:chPref val="3"/>
        </dgm:presLayoutVars>
      </dgm:prSet>
      <dgm:spPr/>
    </dgm:pt>
    <dgm:pt modelId="{DB6BDC29-3F70-41C1-AF3C-8F712745BDC2}" type="pres">
      <dgm:prSet presAssocID="{23F2C6B3-2AD1-43E4-B3AD-070A9B460F8A}" presName="topArc2" presStyleLbl="parChTrans1D1" presStyleIdx="4" presStyleCnt="26"/>
      <dgm:spPr/>
    </dgm:pt>
    <dgm:pt modelId="{A707CB79-4DD1-4E6F-BF8B-266ADD4C28BD}" type="pres">
      <dgm:prSet presAssocID="{23F2C6B3-2AD1-43E4-B3AD-070A9B460F8A}" presName="bottomArc2" presStyleLbl="parChTrans1D1" presStyleIdx="5" presStyleCnt="26"/>
      <dgm:spPr/>
    </dgm:pt>
    <dgm:pt modelId="{495CE17A-6D29-4020-8CC0-884EAA850B26}" type="pres">
      <dgm:prSet presAssocID="{23F2C6B3-2AD1-43E4-B3AD-070A9B460F8A}" presName="topConnNode2" presStyleLbl="node3" presStyleIdx="0" presStyleCnt="0"/>
      <dgm:spPr/>
    </dgm:pt>
    <dgm:pt modelId="{3AA3DDB8-0306-4C33-9FCC-9726BAC4DE74}" type="pres">
      <dgm:prSet presAssocID="{23F2C6B3-2AD1-43E4-B3AD-070A9B460F8A}" presName="hierChild4" presStyleCnt="0"/>
      <dgm:spPr/>
    </dgm:pt>
    <dgm:pt modelId="{2443694D-DF2B-4C22-A2DA-7D68FB7DEC96}" type="pres">
      <dgm:prSet presAssocID="{23F2C6B3-2AD1-43E4-B3AD-070A9B460F8A}" presName="hierChild5" presStyleCnt="0"/>
      <dgm:spPr/>
    </dgm:pt>
    <dgm:pt modelId="{B0CFA27F-E57F-4554-9EB0-42728C30AC8F}" type="pres">
      <dgm:prSet presAssocID="{D17A9C18-83F5-4268-B6CB-944A0ED522E1}" presName="Name28" presStyleLbl="parChTrans1D3" presStyleIdx="1" presStyleCnt="9"/>
      <dgm:spPr/>
    </dgm:pt>
    <dgm:pt modelId="{F2172C26-244B-4C35-9A78-B53078134115}" type="pres">
      <dgm:prSet presAssocID="{699F1334-957B-4D56-9DE8-09EAB1091535}" presName="hierRoot2" presStyleCnt="0">
        <dgm:presLayoutVars>
          <dgm:hierBranch val="init"/>
        </dgm:presLayoutVars>
      </dgm:prSet>
      <dgm:spPr/>
    </dgm:pt>
    <dgm:pt modelId="{92D74FDE-3357-416F-8FCA-C723FA740503}" type="pres">
      <dgm:prSet presAssocID="{699F1334-957B-4D56-9DE8-09EAB1091535}" presName="rootComposite2" presStyleCnt="0"/>
      <dgm:spPr/>
    </dgm:pt>
    <dgm:pt modelId="{A8506482-4351-4EF4-B450-16C73D70E20C}" type="pres">
      <dgm:prSet presAssocID="{699F1334-957B-4D56-9DE8-09EAB1091535}" presName="rootText2" presStyleLbl="alignAcc1" presStyleIdx="0" presStyleCnt="0">
        <dgm:presLayoutVars>
          <dgm:chPref val="3"/>
        </dgm:presLayoutVars>
      </dgm:prSet>
      <dgm:spPr/>
    </dgm:pt>
    <dgm:pt modelId="{B969E45B-3C4F-4720-A5BF-E8717CEAD55D}" type="pres">
      <dgm:prSet presAssocID="{699F1334-957B-4D56-9DE8-09EAB1091535}" presName="topArc2" presStyleLbl="parChTrans1D1" presStyleIdx="6" presStyleCnt="26"/>
      <dgm:spPr/>
    </dgm:pt>
    <dgm:pt modelId="{F8BD8F33-C287-41D8-99C2-8A878F8A817C}" type="pres">
      <dgm:prSet presAssocID="{699F1334-957B-4D56-9DE8-09EAB1091535}" presName="bottomArc2" presStyleLbl="parChTrans1D1" presStyleIdx="7" presStyleCnt="26"/>
      <dgm:spPr/>
    </dgm:pt>
    <dgm:pt modelId="{8CD81F72-C8E3-453C-843F-B4B678E0D558}" type="pres">
      <dgm:prSet presAssocID="{699F1334-957B-4D56-9DE8-09EAB1091535}" presName="topConnNode2" presStyleLbl="node3" presStyleIdx="0" presStyleCnt="0"/>
      <dgm:spPr/>
    </dgm:pt>
    <dgm:pt modelId="{FD8A8905-D98F-49C7-8CE5-7F4414733E41}" type="pres">
      <dgm:prSet presAssocID="{699F1334-957B-4D56-9DE8-09EAB1091535}" presName="hierChild4" presStyleCnt="0"/>
      <dgm:spPr/>
    </dgm:pt>
    <dgm:pt modelId="{4946EB30-B8C4-427B-A9E9-F0D70AF00254}" type="pres">
      <dgm:prSet presAssocID="{699F1334-957B-4D56-9DE8-09EAB1091535}" presName="hierChild5" presStyleCnt="0"/>
      <dgm:spPr/>
    </dgm:pt>
    <dgm:pt modelId="{BC39AC18-7820-43B2-AD41-E53F61367210}" type="pres">
      <dgm:prSet presAssocID="{12C2977D-2C09-4E15-AF81-07F75A3359B8}" presName="Name28" presStyleLbl="parChTrans1D3" presStyleIdx="2" presStyleCnt="9"/>
      <dgm:spPr/>
    </dgm:pt>
    <dgm:pt modelId="{3060CC8C-1734-4AF0-85D4-4BCE50B980E9}" type="pres">
      <dgm:prSet presAssocID="{A024850F-B232-4FAF-B2FA-7FC4ED2AE036}" presName="hierRoot2" presStyleCnt="0">
        <dgm:presLayoutVars>
          <dgm:hierBranch val="init"/>
        </dgm:presLayoutVars>
      </dgm:prSet>
      <dgm:spPr/>
    </dgm:pt>
    <dgm:pt modelId="{70DCD06D-676F-4B99-84F8-2E6D7F653966}" type="pres">
      <dgm:prSet presAssocID="{A024850F-B232-4FAF-B2FA-7FC4ED2AE036}" presName="rootComposite2" presStyleCnt="0"/>
      <dgm:spPr/>
    </dgm:pt>
    <dgm:pt modelId="{BB3D8D0B-323F-4E99-A1F1-B34A14BBDAA5}" type="pres">
      <dgm:prSet presAssocID="{A024850F-B232-4FAF-B2FA-7FC4ED2AE036}" presName="rootText2" presStyleLbl="alignAcc1" presStyleIdx="0" presStyleCnt="0">
        <dgm:presLayoutVars>
          <dgm:chPref val="3"/>
        </dgm:presLayoutVars>
      </dgm:prSet>
      <dgm:spPr/>
    </dgm:pt>
    <dgm:pt modelId="{1B56A372-AE85-436C-9B36-214F60B64E2D}" type="pres">
      <dgm:prSet presAssocID="{A024850F-B232-4FAF-B2FA-7FC4ED2AE036}" presName="topArc2" presStyleLbl="parChTrans1D1" presStyleIdx="8" presStyleCnt="26"/>
      <dgm:spPr/>
    </dgm:pt>
    <dgm:pt modelId="{5EB28A32-BAC8-4E23-A23E-6B25F38EF8FB}" type="pres">
      <dgm:prSet presAssocID="{A024850F-B232-4FAF-B2FA-7FC4ED2AE036}" presName="bottomArc2" presStyleLbl="parChTrans1D1" presStyleIdx="9" presStyleCnt="26"/>
      <dgm:spPr/>
    </dgm:pt>
    <dgm:pt modelId="{CA30DE1E-792D-4BA1-802D-66A725BA05AA}" type="pres">
      <dgm:prSet presAssocID="{A024850F-B232-4FAF-B2FA-7FC4ED2AE036}" presName="topConnNode2" presStyleLbl="node3" presStyleIdx="0" presStyleCnt="0"/>
      <dgm:spPr/>
    </dgm:pt>
    <dgm:pt modelId="{92CCA359-5F6E-4AE5-A29B-E2AC4ED723BA}" type="pres">
      <dgm:prSet presAssocID="{A024850F-B232-4FAF-B2FA-7FC4ED2AE036}" presName="hierChild4" presStyleCnt="0"/>
      <dgm:spPr/>
    </dgm:pt>
    <dgm:pt modelId="{D950D63E-4D58-485D-9B42-83D238BB397A}" type="pres">
      <dgm:prSet presAssocID="{A024850F-B232-4FAF-B2FA-7FC4ED2AE036}" presName="hierChild5" presStyleCnt="0"/>
      <dgm:spPr/>
    </dgm:pt>
    <dgm:pt modelId="{E936D290-2CB1-4488-AF85-FBDEBB6CD684}" type="pres">
      <dgm:prSet presAssocID="{B5CECCB2-BF11-404F-B450-CD858F9B409D}" presName="hierChild5" presStyleCnt="0"/>
      <dgm:spPr/>
    </dgm:pt>
    <dgm:pt modelId="{E45D4546-5915-46EE-B4D0-B5EE42070504}" type="pres">
      <dgm:prSet presAssocID="{DC1BCBDC-39C4-43C3-B3BB-B273F276F457}" presName="Name28" presStyleLbl="parChTrans1D2" presStyleIdx="1" presStyleCnt="3"/>
      <dgm:spPr/>
    </dgm:pt>
    <dgm:pt modelId="{9440C78B-E340-4C7E-9E28-C4363B09984D}" type="pres">
      <dgm:prSet presAssocID="{59FF86ED-BB47-4E4C-AFF5-50BE86E4204B}" presName="hierRoot2" presStyleCnt="0">
        <dgm:presLayoutVars>
          <dgm:hierBranch val="init"/>
        </dgm:presLayoutVars>
      </dgm:prSet>
      <dgm:spPr/>
    </dgm:pt>
    <dgm:pt modelId="{6A7017F9-E6D4-4AAF-A3EC-D5A01352F479}" type="pres">
      <dgm:prSet presAssocID="{59FF86ED-BB47-4E4C-AFF5-50BE86E4204B}" presName="rootComposite2" presStyleCnt="0"/>
      <dgm:spPr/>
    </dgm:pt>
    <dgm:pt modelId="{8936D04A-75F8-40ED-BFB9-B4D55B8C4786}" type="pres">
      <dgm:prSet presAssocID="{59FF86ED-BB47-4E4C-AFF5-50BE86E4204B}" presName="rootText2" presStyleLbl="alignAcc1" presStyleIdx="0" presStyleCnt="0">
        <dgm:presLayoutVars>
          <dgm:chPref val="3"/>
        </dgm:presLayoutVars>
      </dgm:prSet>
      <dgm:spPr/>
    </dgm:pt>
    <dgm:pt modelId="{87448596-C67B-4ACA-A0C4-99B8FC0CE922}" type="pres">
      <dgm:prSet presAssocID="{59FF86ED-BB47-4E4C-AFF5-50BE86E4204B}" presName="topArc2" presStyleLbl="parChTrans1D1" presStyleIdx="10" presStyleCnt="26"/>
      <dgm:spPr/>
    </dgm:pt>
    <dgm:pt modelId="{DDBEE519-321C-4492-BBF1-8C6CB59F3D3D}" type="pres">
      <dgm:prSet presAssocID="{59FF86ED-BB47-4E4C-AFF5-50BE86E4204B}" presName="bottomArc2" presStyleLbl="parChTrans1D1" presStyleIdx="11" presStyleCnt="26"/>
      <dgm:spPr/>
    </dgm:pt>
    <dgm:pt modelId="{A211D3F0-77B3-4005-8D32-3B0C4BC0FC88}" type="pres">
      <dgm:prSet presAssocID="{59FF86ED-BB47-4E4C-AFF5-50BE86E4204B}" presName="topConnNode2" presStyleLbl="node2" presStyleIdx="0" presStyleCnt="0"/>
      <dgm:spPr/>
    </dgm:pt>
    <dgm:pt modelId="{F33D9960-88B4-4DDA-B948-2DBAF0DFE4B0}" type="pres">
      <dgm:prSet presAssocID="{59FF86ED-BB47-4E4C-AFF5-50BE86E4204B}" presName="hierChild4" presStyleCnt="0"/>
      <dgm:spPr/>
    </dgm:pt>
    <dgm:pt modelId="{76E817C3-39B8-4C36-979E-B1799FAC8E4F}" type="pres">
      <dgm:prSet presAssocID="{2502FBAA-B8B6-4843-AC21-0AC9B673E4DD}" presName="Name28" presStyleLbl="parChTrans1D3" presStyleIdx="3" presStyleCnt="9"/>
      <dgm:spPr/>
    </dgm:pt>
    <dgm:pt modelId="{D79C23B9-5827-4AFD-8B14-BC532A1D2EE2}" type="pres">
      <dgm:prSet presAssocID="{BA802119-790D-4DBD-A613-C638941CE4EF}" presName="hierRoot2" presStyleCnt="0">
        <dgm:presLayoutVars>
          <dgm:hierBranch val="init"/>
        </dgm:presLayoutVars>
      </dgm:prSet>
      <dgm:spPr/>
    </dgm:pt>
    <dgm:pt modelId="{ED3EE134-C65E-4E4E-A593-C2D1339A065F}" type="pres">
      <dgm:prSet presAssocID="{BA802119-790D-4DBD-A613-C638941CE4EF}" presName="rootComposite2" presStyleCnt="0"/>
      <dgm:spPr/>
    </dgm:pt>
    <dgm:pt modelId="{1AAFAD80-966C-4D66-98AD-A8E286A6E2D1}" type="pres">
      <dgm:prSet presAssocID="{BA802119-790D-4DBD-A613-C638941CE4EF}" presName="rootText2" presStyleLbl="alignAcc1" presStyleIdx="0" presStyleCnt="0">
        <dgm:presLayoutVars>
          <dgm:chPref val="3"/>
        </dgm:presLayoutVars>
      </dgm:prSet>
      <dgm:spPr/>
    </dgm:pt>
    <dgm:pt modelId="{C0869613-B34E-46E6-A959-918697FE861E}" type="pres">
      <dgm:prSet presAssocID="{BA802119-790D-4DBD-A613-C638941CE4EF}" presName="topArc2" presStyleLbl="parChTrans1D1" presStyleIdx="12" presStyleCnt="26"/>
      <dgm:spPr/>
    </dgm:pt>
    <dgm:pt modelId="{DF183657-5EDA-4106-A3F4-DFA9C54DFB12}" type="pres">
      <dgm:prSet presAssocID="{BA802119-790D-4DBD-A613-C638941CE4EF}" presName="bottomArc2" presStyleLbl="parChTrans1D1" presStyleIdx="13" presStyleCnt="26"/>
      <dgm:spPr/>
    </dgm:pt>
    <dgm:pt modelId="{DFCC2836-1DDB-4B61-8762-6E00F458832B}" type="pres">
      <dgm:prSet presAssocID="{BA802119-790D-4DBD-A613-C638941CE4EF}" presName="topConnNode2" presStyleLbl="node3" presStyleIdx="0" presStyleCnt="0"/>
      <dgm:spPr/>
    </dgm:pt>
    <dgm:pt modelId="{F0EB1B56-4440-47D5-BC41-389592D39741}" type="pres">
      <dgm:prSet presAssocID="{BA802119-790D-4DBD-A613-C638941CE4EF}" presName="hierChild4" presStyleCnt="0"/>
      <dgm:spPr/>
    </dgm:pt>
    <dgm:pt modelId="{61072246-C3DD-402A-8594-210878EBE882}" type="pres">
      <dgm:prSet presAssocID="{BA802119-790D-4DBD-A613-C638941CE4EF}" presName="hierChild5" presStyleCnt="0"/>
      <dgm:spPr/>
    </dgm:pt>
    <dgm:pt modelId="{17E5185C-0345-4C3A-BAAE-AF94B6FE0D63}" type="pres">
      <dgm:prSet presAssocID="{A19860F1-C59A-4B72-A8BF-1489F97CECE4}" presName="Name28" presStyleLbl="parChTrans1D3" presStyleIdx="4" presStyleCnt="9"/>
      <dgm:spPr/>
    </dgm:pt>
    <dgm:pt modelId="{941576E4-4841-4E8B-AE84-CA3CE6DAD774}" type="pres">
      <dgm:prSet presAssocID="{CF3D2F4E-B261-452A-B4A5-02EC391FAF4C}" presName="hierRoot2" presStyleCnt="0">
        <dgm:presLayoutVars>
          <dgm:hierBranch val="init"/>
        </dgm:presLayoutVars>
      </dgm:prSet>
      <dgm:spPr/>
    </dgm:pt>
    <dgm:pt modelId="{554CA77E-7E32-4722-8262-F59BA7383CC2}" type="pres">
      <dgm:prSet presAssocID="{CF3D2F4E-B261-452A-B4A5-02EC391FAF4C}" presName="rootComposite2" presStyleCnt="0"/>
      <dgm:spPr/>
    </dgm:pt>
    <dgm:pt modelId="{B95272E4-35E6-425D-940F-B265C3ABFACA}" type="pres">
      <dgm:prSet presAssocID="{CF3D2F4E-B261-452A-B4A5-02EC391FAF4C}" presName="rootText2" presStyleLbl="alignAcc1" presStyleIdx="0" presStyleCnt="0">
        <dgm:presLayoutVars>
          <dgm:chPref val="3"/>
        </dgm:presLayoutVars>
      </dgm:prSet>
      <dgm:spPr/>
    </dgm:pt>
    <dgm:pt modelId="{C0AA54F1-CB8F-4272-AE7D-12068F196788}" type="pres">
      <dgm:prSet presAssocID="{CF3D2F4E-B261-452A-B4A5-02EC391FAF4C}" presName="topArc2" presStyleLbl="parChTrans1D1" presStyleIdx="14" presStyleCnt="26"/>
      <dgm:spPr/>
    </dgm:pt>
    <dgm:pt modelId="{9F24C7A4-9D46-4992-8A9F-698DCC777468}" type="pres">
      <dgm:prSet presAssocID="{CF3D2F4E-B261-452A-B4A5-02EC391FAF4C}" presName="bottomArc2" presStyleLbl="parChTrans1D1" presStyleIdx="15" presStyleCnt="26"/>
      <dgm:spPr/>
    </dgm:pt>
    <dgm:pt modelId="{2215745B-2B3A-4BD7-9EDA-C30A8149F6FB}" type="pres">
      <dgm:prSet presAssocID="{CF3D2F4E-B261-452A-B4A5-02EC391FAF4C}" presName="topConnNode2" presStyleLbl="node3" presStyleIdx="0" presStyleCnt="0"/>
      <dgm:spPr/>
    </dgm:pt>
    <dgm:pt modelId="{FC805401-ED89-431B-82FB-09F39F2D706E}" type="pres">
      <dgm:prSet presAssocID="{CF3D2F4E-B261-452A-B4A5-02EC391FAF4C}" presName="hierChild4" presStyleCnt="0"/>
      <dgm:spPr/>
    </dgm:pt>
    <dgm:pt modelId="{BD5570A5-1C0B-425A-BFCC-AE64A445A3E7}" type="pres">
      <dgm:prSet presAssocID="{CF3D2F4E-B261-452A-B4A5-02EC391FAF4C}" presName="hierChild5" presStyleCnt="0"/>
      <dgm:spPr/>
    </dgm:pt>
    <dgm:pt modelId="{A2692CAD-F0F5-438C-82D3-1CF9D9E5D756}" type="pres">
      <dgm:prSet presAssocID="{47DD6289-E74D-4E80-8448-249DEFDA493A}" presName="Name28" presStyleLbl="parChTrans1D3" presStyleIdx="5" presStyleCnt="9"/>
      <dgm:spPr/>
    </dgm:pt>
    <dgm:pt modelId="{A4492E4D-9681-453D-81DA-4B09B83C8DC7}" type="pres">
      <dgm:prSet presAssocID="{619F3540-82C4-457A-AE25-9078BBFB1E27}" presName="hierRoot2" presStyleCnt="0">
        <dgm:presLayoutVars>
          <dgm:hierBranch val="init"/>
        </dgm:presLayoutVars>
      </dgm:prSet>
      <dgm:spPr/>
    </dgm:pt>
    <dgm:pt modelId="{7421825B-3DD6-4201-9E4D-C5DA89B2627F}" type="pres">
      <dgm:prSet presAssocID="{619F3540-82C4-457A-AE25-9078BBFB1E27}" presName="rootComposite2" presStyleCnt="0"/>
      <dgm:spPr/>
    </dgm:pt>
    <dgm:pt modelId="{D3990A8F-71DE-4601-9E71-7E872AA6E418}" type="pres">
      <dgm:prSet presAssocID="{619F3540-82C4-457A-AE25-9078BBFB1E27}" presName="rootText2" presStyleLbl="alignAcc1" presStyleIdx="0" presStyleCnt="0">
        <dgm:presLayoutVars>
          <dgm:chPref val="3"/>
        </dgm:presLayoutVars>
      </dgm:prSet>
      <dgm:spPr/>
    </dgm:pt>
    <dgm:pt modelId="{5295398C-48E3-4702-ABDF-52B1530FB72B}" type="pres">
      <dgm:prSet presAssocID="{619F3540-82C4-457A-AE25-9078BBFB1E27}" presName="topArc2" presStyleLbl="parChTrans1D1" presStyleIdx="16" presStyleCnt="26"/>
      <dgm:spPr/>
    </dgm:pt>
    <dgm:pt modelId="{D7037C60-E2B2-41A5-A8C0-4EE9EC83A788}" type="pres">
      <dgm:prSet presAssocID="{619F3540-82C4-457A-AE25-9078BBFB1E27}" presName="bottomArc2" presStyleLbl="parChTrans1D1" presStyleIdx="17" presStyleCnt="26"/>
      <dgm:spPr/>
    </dgm:pt>
    <dgm:pt modelId="{54C12A13-ACD7-41A1-AD71-02D7F0E05BF6}" type="pres">
      <dgm:prSet presAssocID="{619F3540-82C4-457A-AE25-9078BBFB1E27}" presName="topConnNode2" presStyleLbl="node3" presStyleIdx="0" presStyleCnt="0"/>
      <dgm:spPr/>
    </dgm:pt>
    <dgm:pt modelId="{84408842-14B7-4B1A-B02F-334E5016EFB3}" type="pres">
      <dgm:prSet presAssocID="{619F3540-82C4-457A-AE25-9078BBFB1E27}" presName="hierChild4" presStyleCnt="0"/>
      <dgm:spPr/>
    </dgm:pt>
    <dgm:pt modelId="{944666FD-500B-48AD-AB49-D04CBAE0BD4F}" type="pres">
      <dgm:prSet presAssocID="{619F3540-82C4-457A-AE25-9078BBFB1E27}" presName="hierChild5" presStyleCnt="0"/>
      <dgm:spPr/>
    </dgm:pt>
    <dgm:pt modelId="{80A5530C-0D29-442F-AE00-06E7485E9F8E}" type="pres">
      <dgm:prSet presAssocID="{59FF86ED-BB47-4E4C-AFF5-50BE86E4204B}" presName="hierChild5" presStyleCnt="0"/>
      <dgm:spPr/>
    </dgm:pt>
    <dgm:pt modelId="{3A1D8013-45B0-4D99-964B-D0ACFB96164B}" type="pres">
      <dgm:prSet presAssocID="{28900973-3BA0-40C8-B9DD-E79DC8C2E6A8}" presName="Name28" presStyleLbl="parChTrans1D2" presStyleIdx="2" presStyleCnt="3"/>
      <dgm:spPr/>
    </dgm:pt>
    <dgm:pt modelId="{B2AC1B72-DC0A-401A-8830-BCDD557058EC}" type="pres">
      <dgm:prSet presAssocID="{22D11D6A-D5A4-49AF-8935-C218FDD616B1}" presName="hierRoot2" presStyleCnt="0">
        <dgm:presLayoutVars>
          <dgm:hierBranch val="init"/>
        </dgm:presLayoutVars>
      </dgm:prSet>
      <dgm:spPr/>
    </dgm:pt>
    <dgm:pt modelId="{59DE29C9-6081-4F17-8174-9DE7B528F18D}" type="pres">
      <dgm:prSet presAssocID="{22D11D6A-D5A4-49AF-8935-C218FDD616B1}" presName="rootComposite2" presStyleCnt="0"/>
      <dgm:spPr/>
    </dgm:pt>
    <dgm:pt modelId="{BEFC6535-C209-4B29-979D-5435E70D7581}" type="pres">
      <dgm:prSet presAssocID="{22D11D6A-D5A4-49AF-8935-C218FDD616B1}" presName="rootText2" presStyleLbl="alignAcc1" presStyleIdx="0" presStyleCnt="0">
        <dgm:presLayoutVars>
          <dgm:chPref val="3"/>
        </dgm:presLayoutVars>
      </dgm:prSet>
      <dgm:spPr/>
    </dgm:pt>
    <dgm:pt modelId="{3651AB8F-11D8-47C7-BA2B-53048E7295FD}" type="pres">
      <dgm:prSet presAssocID="{22D11D6A-D5A4-49AF-8935-C218FDD616B1}" presName="topArc2" presStyleLbl="parChTrans1D1" presStyleIdx="18" presStyleCnt="26"/>
      <dgm:spPr/>
    </dgm:pt>
    <dgm:pt modelId="{86A4B00D-EA70-4509-BC74-C4DD85A6D16F}" type="pres">
      <dgm:prSet presAssocID="{22D11D6A-D5A4-49AF-8935-C218FDD616B1}" presName="bottomArc2" presStyleLbl="parChTrans1D1" presStyleIdx="19" presStyleCnt="26"/>
      <dgm:spPr/>
    </dgm:pt>
    <dgm:pt modelId="{C57AC0F6-8DC0-4CCB-9A4B-226FBB1C9438}" type="pres">
      <dgm:prSet presAssocID="{22D11D6A-D5A4-49AF-8935-C218FDD616B1}" presName="topConnNode2" presStyleLbl="node2" presStyleIdx="0" presStyleCnt="0"/>
      <dgm:spPr/>
    </dgm:pt>
    <dgm:pt modelId="{6951E363-E4FB-4304-9474-6F29A4DF3B7A}" type="pres">
      <dgm:prSet presAssocID="{22D11D6A-D5A4-49AF-8935-C218FDD616B1}" presName="hierChild4" presStyleCnt="0"/>
      <dgm:spPr/>
    </dgm:pt>
    <dgm:pt modelId="{8FE65085-8DA2-43FF-A435-AF1803D5C057}" type="pres">
      <dgm:prSet presAssocID="{E79CB0FD-D771-4124-A5C3-B230ADFDBDBE}" presName="Name28" presStyleLbl="parChTrans1D3" presStyleIdx="6" presStyleCnt="9"/>
      <dgm:spPr/>
    </dgm:pt>
    <dgm:pt modelId="{446A4165-308F-497D-B433-BBFE2D84DA9F}" type="pres">
      <dgm:prSet presAssocID="{1D41DE59-7C1A-4FAD-BA82-63F7206F06D1}" presName="hierRoot2" presStyleCnt="0">
        <dgm:presLayoutVars>
          <dgm:hierBranch val="init"/>
        </dgm:presLayoutVars>
      </dgm:prSet>
      <dgm:spPr/>
    </dgm:pt>
    <dgm:pt modelId="{2DCE260C-1126-45C7-8886-AE644B1B18B0}" type="pres">
      <dgm:prSet presAssocID="{1D41DE59-7C1A-4FAD-BA82-63F7206F06D1}" presName="rootComposite2" presStyleCnt="0"/>
      <dgm:spPr/>
    </dgm:pt>
    <dgm:pt modelId="{337D7BC6-B9FB-49B5-B2E0-97C1BDDA623D}" type="pres">
      <dgm:prSet presAssocID="{1D41DE59-7C1A-4FAD-BA82-63F7206F06D1}" presName="rootText2" presStyleLbl="alignAcc1" presStyleIdx="0" presStyleCnt="0">
        <dgm:presLayoutVars>
          <dgm:chPref val="3"/>
        </dgm:presLayoutVars>
      </dgm:prSet>
      <dgm:spPr/>
    </dgm:pt>
    <dgm:pt modelId="{ABF4E75B-5196-4217-B94C-4DE066DDF3EB}" type="pres">
      <dgm:prSet presAssocID="{1D41DE59-7C1A-4FAD-BA82-63F7206F06D1}" presName="topArc2" presStyleLbl="parChTrans1D1" presStyleIdx="20" presStyleCnt="26"/>
      <dgm:spPr/>
    </dgm:pt>
    <dgm:pt modelId="{B7C6C1B3-3FCB-4270-B516-AE0981C94CFF}" type="pres">
      <dgm:prSet presAssocID="{1D41DE59-7C1A-4FAD-BA82-63F7206F06D1}" presName="bottomArc2" presStyleLbl="parChTrans1D1" presStyleIdx="21" presStyleCnt="26"/>
      <dgm:spPr/>
    </dgm:pt>
    <dgm:pt modelId="{FDA3CA7E-3170-4F3C-98EF-4CE4B50256BC}" type="pres">
      <dgm:prSet presAssocID="{1D41DE59-7C1A-4FAD-BA82-63F7206F06D1}" presName="topConnNode2" presStyleLbl="node3" presStyleIdx="0" presStyleCnt="0"/>
      <dgm:spPr/>
    </dgm:pt>
    <dgm:pt modelId="{2334ED3D-3E3D-4646-8502-0C1E04E6BDDE}" type="pres">
      <dgm:prSet presAssocID="{1D41DE59-7C1A-4FAD-BA82-63F7206F06D1}" presName="hierChild4" presStyleCnt="0"/>
      <dgm:spPr/>
    </dgm:pt>
    <dgm:pt modelId="{72A10BF7-892A-46BA-8E78-3BE6207D4BDD}" type="pres">
      <dgm:prSet presAssocID="{1D41DE59-7C1A-4FAD-BA82-63F7206F06D1}" presName="hierChild5" presStyleCnt="0"/>
      <dgm:spPr/>
    </dgm:pt>
    <dgm:pt modelId="{66C511E2-95F9-4610-A51D-6C19EDDA3666}" type="pres">
      <dgm:prSet presAssocID="{769FBCB4-D441-49C8-AB6C-95F49AFE00AC}" presName="Name28" presStyleLbl="parChTrans1D3" presStyleIdx="7" presStyleCnt="9"/>
      <dgm:spPr/>
    </dgm:pt>
    <dgm:pt modelId="{8814A8C0-2A3F-4939-87E2-60FBB9435FFA}" type="pres">
      <dgm:prSet presAssocID="{FADD80D5-6DAD-46F3-9F19-392E105B7910}" presName="hierRoot2" presStyleCnt="0">
        <dgm:presLayoutVars>
          <dgm:hierBranch val="init"/>
        </dgm:presLayoutVars>
      </dgm:prSet>
      <dgm:spPr/>
    </dgm:pt>
    <dgm:pt modelId="{2605A5C8-A95A-447C-8674-DB51D0F098C6}" type="pres">
      <dgm:prSet presAssocID="{FADD80D5-6DAD-46F3-9F19-392E105B7910}" presName="rootComposite2" presStyleCnt="0"/>
      <dgm:spPr/>
    </dgm:pt>
    <dgm:pt modelId="{6089F56E-8B4B-42B0-ADB5-C1D996D82DBA}" type="pres">
      <dgm:prSet presAssocID="{FADD80D5-6DAD-46F3-9F19-392E105B7910}" presName="rootText2" presStyleLbl="alignAcc1" presStyleIdx="0" presStyleCnt="0">
        <dgm:presLayoutVars>
          <dgm:chPref val="3"/>
        </dgm:presLayoutVars>
      </dgm:prSet>
      <dgm:spPr/>
    </dgm:pt>
    <dgm:pt modelId="{BAE8F28E-30FE-44F3-A218-ED2096AC2571}" type="pres">
      <dgm:prSet presAssocID="{FADD80D5-6DAD-46F3-9F19-392E105B7910}" presName="topArc2" presStyleLbl="parChTrans1D1" presStyleIdx="22" presStyleCnt="26"/>
      <dgm:spPr/>
    </dgm:pt>
    <dgm:pt modelId="{F4DBFB38-6A76-4687-A301-C6D5FE4D1A9D}" type="pres">
      <dgm:prSet presAssocID="{FADD80D5-6DAD-46F3-9F19-392E105B7910}" presName="bottomArc2" presStyleLbl="parChTrans1D1" presStyleIdx="23" presStyleCnt="26"/>
      <dgm:spPr/>
    </dgm:pt>
    <dgm:pt modelId="{CBE0AF51-A236-4A7B-BA1C-279B98C8A755}" type="pres">
      <dgm:prSet presAssocID="{FADD80D5-6DAD-46F3-9F19-392E105B7910}" presName="topConnNode2" presStyleLbl="node3" presStyleIdx="0" presStyleCnt="0"/>
      <dgm:spPr/>
    </dgm:pt>
    <dgm:pt modelId="{FFB94F1A-5ACC-4530-B845-D0F038CCBC8A}" type="pres">
      <dgm:prSet presAssocID="{FADD80D5-6DAD-46F3-9F19-392E105B7910}" presName="hierChild4" presStyleCnt="0"/>
      <dgm:spPr/>
    </dgm:pt>
    <dgm:pt modelId="{81923581-CFA0-44ED-8077-7291285D8891}" type="pres">
      <dgm:prSet presAssocID="{FADD80D5-6DAD-46F3-9F19-392E105B7910}" presName="hierChild5" presStyleCnt="0"/>
      <dgm:spPr/>
    </dgm:pt>
    <dgm:pt modelId="{D13A7AAF-F1BC-4CF5-88D3-CBE55087C194}" type="pres">
      <dgm:prSet presAssocID="{D102E11D-5B6A-4DF6-9F79-12171AB46C5A}" presName="Name28" presStyleLbl="parChTrans1D3" presStyleIdx="8" presStyleCnt="9"/>
      <dgm:spPr/>
    </dgm:pt>
    <dgm:pt modelId="{5CF777D1-384D-4907-BB1E-630AC1584D02}" type="pres">
      <dgm:prSet presAssocID="{108875BB-AD5A-4B90-8C18-C738F21FDB6F}" presName="hierRoot2" presStyleCnt="0">
        <dgm:presLayoutVars>
          <dgm:hierBranch val="init"/>
        </dgm:presLayoutVars>
      </dgm:prSet>
      <dgm:spPr/>
    </dgm:pt>
    <dgm:pt modelId="{0C6FEE1D-5B14-47AE-8EEF-5112F76DEC5E}" type="pres">
      <dgm:prSet presAssocID="{108875BB-AD5A-4B90-8C18-C738F21FDB6F}" presName="rootComposite2" presStyleCnt="0"/>
      <dgm:spPr/>
    </dgm:pt>
    <dgm:pt modelId="{79858360-4704-4AA7-99FF-5B8A7C62E24A}" type="pres">
      <dgm:prSet presAssocID="{108875BB-AD5A-4B90-8C18-C738F21FDB6F}" presName="rootText2" presStyleLbl="alignAcc1" presStyleIdx="0" presStyleCnt="0">
        <dgm:presLayoutVars>
          <dgm:chPref val="3"/>
        </dgm:presLayoutVars>
      </dgm:prSet>
      <dgm:spPr/>
    </dgm:pt>
    <dgm:pt modelId="{74C8D0A2-0ADF-4AB6-93FD-C8BCDC187E97}" type="pres">
      <dgm:prSet presAssocID="{108875BB-AD5A-4B90-8C18-C738F21FDB6F}" presName="topArc2" presStyleLbl="parChTrans1D1" presStyleIdx="24" presStyleCnt="26"/>
      <dgm:spPr/>
    </dgm:pt>
    <dgm:pt modelId="{0F023AC8-AEFD-4B18-AD9B-22E939019826}" type="pres">
      <dgm:prSet presAssocID="{108875BB-AD5A-4B90-8C18-C738F21FDB6F}" presName="bottomArc2" presStyleLbl="parChTrans1D1" presStyleIdx="25" presStyleCnt="26"/>
      <dgm:spPr/>
    </dgm:pt>
    <dgm:pt modelId="{7537B64D-3B21-442C-87D1-82D4BA3BDE8F}" type="pres">
      <dgm:prSet presAssocID="{108875BB-AD5A-4B90-8C18-C738F21FDB6F}" presName="topConnNode2" presStyleLbl="node3" presStyleIdx="0" presStyleCnt="0"/>
      <dgm:spPr/>
    </dgm:pt>
    <dgm:pt modelId="{3E38A70E-B9BC-4DD6-B65B-A1F4E433F1C9}" type="pres">
      <dgm:prSet presAssocID="{108875BB-AD5A-4B90-8C18-C738F21FDB6F}" presName="hierChild4" presStyleCnt="0"/>
      <dgm:spPr/>
    </dgm:pt>
    <dgm:pt modelId="{DCF6BEA5-6E66-4292-9A29-4E7BADA85646}" type="pres">
      <dgm:prSet presAssocID="{108875BB-AD5A-4B90-8C18-C738F21FDB6F}" presName="hierChild5" presStyleCnt="0"/>
      <dgm:spPr/>
    </dgm:pt>
    <dgm:pt modelId="{E6A0DEF9-43EF-4E7B-8B59-C10F056F661D}" type="pres">
      <dgm:prSet presAssocID="{22D11D6A-D5A4-49AF-8935-C218FDD616B1}" presName="hierChild5" presStyleCnt="0"/>
      <dgm:spPr/>
    </dgm:pt>
    <dgm:pt modelId="{3A6EFE3D-CFC0-4B37-9294-A47E5643DE2D}" type="pres">
      <dgm:prSet presAssocID="{C4C92606-E31F-4011-BB54-350867DB3B1C}" presName="hierChild3" presStyleCnt="0"/>
      <dgm:spPr/>
    </dgm:pt>
  </dgm:ptLst>
  <dgm:cxnLst>
    <dgm:cxn modelId="{A505D315-EDE3-4251-885B-42AFF027D6BD}" srcId="{B5CECCB2-BF11-404F-B450-CD858F9B409D}" destId="{A024850F-B232-4FAF-B2FA-7FC4ED2AE036}" srcOrd="2" destOrd="0" parTransId="{12C2977D-2C09-4E15-AF81-07F75A3359B8}" sibTransId="{09F3A9D0-4490-495A-BCC4-27316E7686B0}"/>
    <dgm:cxn modelId="{D4A97519-E9CB-42E1-95B2-31ABC6804C4C}" type="presOf" srcId="{22D11D6A-D5A4-49AF-8935-C218FDD616B1}" destId="{C57AC0F6-8DC0-4CCB-9A4B-226FBB1C9438}" srcOrd="1" destOrd="0" presId="urn:microsoft.com/office/officeart/2008/layout/HalfCircleOrganizationChart"/>
    <dgm:cxn modelId="{9BCAFE21-0A20-4703-93FE-0769BE32D029}" srcId="{C4C92606-E31F-4011-BB54-350867DB3B1C}" destId="{22D11D6A-D5A4-49AF-8935-C218FDD616B1}" srcOrd="2" destOrd="0" parTransId="{28900973-3BA0-40C8-B9DD-E79DC8C2E6A8}" sibTransId="{79A52BA8-466C-44B8-93FF-4A7C833E8ECD}"/>
    <dgm:cxn modelId="{03F75D30-81C7-4B51-9060-C5A27761EF6D}" type="presOf" srcId="{28900973-3BA0-40C8-B9DD-E79DC8C2E6A8}" destId="{3A1D8013-45B0-4D99-964B-D0ACFB96164B}" srcOrd="0" destOrd="0" presId="urn:microsoft.com/office/officeart/2008/layout/HalfCircleOrganizationChart"/>
    <dgm:cxn modelId="{595ABA30-C143-438C-9B38-AF2577F65311}" srcId="{C4C92606-E31F-4011-BB54-350867DB3B1C}" destId="{59FF86ED-BB47-4E4C-AFF5-50BE86E4204B}" srcOrd="1" destOrd="0" parTransId="{DC1BCBDC-39C4-43C3-B3BB-B273F276F457}" sibTransId="{A7088F0D-8D61-4302-A96B-87FE3EBDB35A}"/>
    <dgm:cxn modelId="{EDDF1F31-8F71-4E36-89A4-8248665CC7D1}" type="presOf" srcId="{2502FBAA-B8B6-4843-AC21-0AC9B673E4DD}" destId="{76E817C3-39B8-4C36-979E-B1799FAC8E4F}" srcOrd="0" destOrd="0" presId="urn:microsoft.com/office/officeart/2008/layout/HalfCircleOrganizationChart"/>
    <dgm:cxn modelId="{97470C32-957A-4ED3-A8C0-46A61B4E1641}" type="presOf" srcId="{108875BB-AD5A-4B90-8C18-C738F21FDB6F}" destId="{7537B64D-3B21-442C-87D1-82D4BA3BDE8F}" srcOrd="1" destOrd="0" presId="urn:microsoft.com/office/officeart/2008/layout/HalfCircleOrganizationChart"/>
    <dgm:cxn modelId="{C3F88A33-466E-483D-BD4A-EE030A00C291}" type="presOf" srcId="{619F3540-82C4-457A-AE25-9078BBFB1E27}" destId="{54C12A13-ACD7-41A1-AD71-02D7F0E05BF6}" srcOrd="1" destOrd="0" presId="urn:microsoft.com/office/officeart/2008/layout/HalfCircleOrganizationChart"/>
    <dgm:cxn modelId="{3CDB7A35-8285-4B00-88A0-BF975082F7B6}" type="presOf" srcId="{A024850F-B232-4FAF-B2FA-7FC4ED2AE036}" destId="{BB3D8D0B-323F-4E99-A1F1-B34A14BBDAA5}" srcOrd="0" destOrd="0" presId="urn:microsoft.com/office/officeart/2008/layout/HalfCircleOrganizationChart"/>
    <dgm:cxn modelId="{4BCFB636-57F5-4A1D-85D7-C8B357DC4666}" type="presOf" srcId="{DC1BCBDC-39C4-43C3-B3BB-B273F276F457}" destId="{E45D4546-5915-46EE-B4D0-B5EE42070504}" srcOrd="0" destOrd="0" presId="urn:microsoft.com/office/officeart/2008/layout/HalfCircleOrganizationChart"/>
    <dgm:cxn modelId="{1FCDCD36-1941-4823-9E01-8CAF72E7D5F8}" type="presOf" srcId="{C4C92606-E31F-4011-BB54-350867DB3B1C}" destId="{43CD4467-22C7-4F97-9F09-428A154CFCF7}" srcOrd="0" destOrd="0" presId="urn:microsoft.com/office/officeart/2008/layout/HalfCircleOrganizationChart"/>
    <dgm:cxn modelId="{8B6DB13C-13A7-4643-A693-40CBBB226092}" type="presOf" srcId="{E79CB0FD-D771-4124-A5C3-B230ADFDBDBE}" destId="{8FE65085-8DA2-43FF-A435-AF1803D5C057}" srcOrd="0" destOrd="0" presId="urn:microsoft.com/office/officeart/2008/layout/HalfCircleOrganizationChart"/>
    <dgm:cxn modelId="{1385B53D-6D50-49D2-A3A3-18DA3B2EF0A5}" srcId="{BCE44038-F6D2-4045-810C-CBF6910120E4}" destId="{C4C92606-E31F-4011-BB54-350867DB3B1C}" srcOrd="0" destOrd="0" parTransId="{91EA6F91-2094-475A-AE52-D57DB1CF0525}" sibTransId="{79DD70C3-0E05-41F0-B621-B9250993B1B7}"/>
    <dgm:cxn modelId="{C14B8441-3915-48F4-8F63-F6E12709F1CA}" type="presOf" srcId="{12C2977D-2C09-4E15-AF81-07F75A3359B8}" destId="{BC39AC18-7820-43B2-AD41-E53F61367210}" srcOrd="0" destOrd="0" presId="urn:microsoft.com/office/officeart/2008/layout/HalfCircleOrganizationChart"/>
    <dgm:cxn modelId="{A41BE165-88E7-4BDF-A607-3BDE3C7285C0}" srcId="{B5CECCB2-BF11-404F-B450-CD858F9B409D}" destId="{23F2C6B3-2AD1-43E4-B3AD-070A9B460F8A}" srcOrd="0" destOrd="0" parTransId="{20AD806C-1992-4E79-B113-5F061C2F9B3A}" sibTransId="{96E78E2F-6FE2-4999-B1EE-ACD02FDEB5B5}"/>
    <dgm:cxn modelId="{FD853567-59AE-458F-B7B9-9669D493BBBA}" type="presOf" srcId="{23F2C6B3-2AD1-43E4-B3AD-070A9B460F8A}" destId="{38211C43-3FA5-490E-8F8E-F76754EB5BBF}" srcOrd="0" destOrd="0" presId="urn:microsoft.com/office/officeart/2008/layout/HalfCircleOrganizationChart"/>
    <dgm:cxn modelId="{ED916F48-EB8A-456B-AD7E-713980EAC584}" type="presOf" srcId="{1D41DE59-7C1A-4FAD-BA82-63F7206F06D1}" destId="{FDA3CA7E-3170-4F3C-98EF-4CE4B50256BC}" srcOrd="1" destOrd="0" presId="urn:microsoft.com/office/officeart/2008/layout/HalfCircleOrganizationChart"/>
    <dgm:cxn modelId="{E2604A49-63DF-4A99-B677-5125A7093D4D}" type="presOf" srcId="{619F3540-82C4-457A-AE25-9078BBFB1E27}" destId="{D3990A8F-71DE-4601-9E71-7E872AA6E418}" srcOrd="0" destOrd="0" presId="urn:microsoft.com/office/officeart/2008/layout/HalfCircleOrganizationChart"/>
    <dgm:cxn modelId="{7E1A024C-FD66-439D-840E-700617F0ED67}" type="presOf" srcId="{A024850F-B232-4FAF-B2FA-7FC4ED2AE036}" destId="{CA30DE1E-792D-4BA1-802D-66A725BA05AA}" srcOrd="1" destOrd="0" presId="urn:microsoft.com/office/officeart/2008/layout/HalfCircleOrganizationChart"/>
    <dgm:cxn modelId="{E0F91C4C-780A-400E-BCD3-F3D4E84E3F95}" srcId="{B5CECCB2-BF11-404F-B450-CD858F9B409D}" destId="{699F1334-957B-4D56-9DE8-09EAB1091535}" srcOrd="1" destOrd="0" parTransId="{D17A9C18-83F5-4268-B6CB-944A0ED522E1}" sibTransId="{4911AAA1-E96B-46CD-BCA0-9C110CA1F8CE}"/>
    <dgm:cxn modelId="{0C8A776D-A3A8-4AFA-B55A-8F3EB9B8DDFB}" type="presOf" srcId="{BA802119-790D-4DBD-A613-C638941CE4EF}" destId="{1AAFAD80-966C-4D66-98AD-A8E286A6E2D1}" srcOrd="0" destOrd="0" presId="urn:microsoft.com/office/officeart/2008/layout/HalfCircleOrganizationChart"/>
    <dgm:cxn modelId="{4006A44E-BA17-4A83-9CBB-F84E2594D614}" type="presOf" srcId="{FADD80D5-6DAD-46F3-9F19-392E105B7910}" destId="{6089F56E-8B4B-42B0-ADB5-C1D996D82DBA}" srcOrd="0" destOrd="0" presId="urn:microsoft.com/office/officeart/2008/layout/HalfCircleOrganizationChart"/>
    <dgm:cxn modelId="{8C231250-4105-4978-8A2E-55BDBDA1597D}" type="presOf" srcId="{D102E11D-5B6A-4DF6-9F79-12171AB46C5A}" destId="{D13A7AAF-F1BC-4CF5-88D3-CBE55087C194}" srcOrd="0" destOrd="0" presId="urn:microsoft.com/office/officeart/2008/layout/HalfCircleOrganizationChart"/>
    <dgm:cxn modelId="{CE054E74-28B3-461B-BCD8-6297AC548B23}" type="presOf" srcId="{FADD80D5-6DAD-46F3-9F19-392E105B7910}" destId="{CBE0AF51-A236-4A7B-BA1C-279B98C8A755}" srcOrd="1" destOrd="0" presId="urn:microsoft.com/office/officeart/2008/layout/HalfCircleOrganizationChart"/>
    <dgm:cxn modelId="{CB743177-84D4-4419-AAD9-A6FCBFE6D44A}" type="presOf" srcId="{47DD6289-E74D-4E80-8448-249DEFDA493A}" destId="{A2692CAD-F0F5-438C-82D3-1CF9D9E5D756}" srcOrd="0" destOrd="0" presId="urn:microsoft.com/office/officeart/2008/layout/HalfCircleOrganizationChart"/>
    <dgm:cxn modelId="{8C3E3777-2370-4746-8832-8AEDDFCC5FEE}" type="presOf" srcId="{BCE44038-F6D2-4045-810C-CBF6910120E4}" destId="{D257E039-D0DE-4620-A413-7A54C6858A45}" srcOrd="0" destOrd="0" presId="urn:microsoft.com/office/officeart/2008/layout/HalfCircleOrganizationChart"/>
    <dgm:cxn modelId="{957F8D79-6E8C-4B72-B974-C9E65598BCA7}" type="presOf" srcId="{699F1334-957B-4D56-9DE8-09EAB1091535}" destId="{8CD81F72-C8E3-453C-843F-B4B678E0D558}" srcOrd="1" destOrd="0" presId="urn:microsoft.com/office/officeart/2008/layout/HalfCircleOrganizationChart"/>
    <dgm:cxn modelId="{FDEDAE83-EF15-4939-8A12-E3D69F517A3D}" type="presOf" srcId="{B5CECCB2-BF11-404F-B450-CD858F9B409D}" destId="{E11F99B3-2F26-4704-8532-9361D7B99849}" srcOrd="0" destOrd="0" presId="urn:microsoft.com/office/officeart/2008/layout/HalfCircleOrganizationChart"/>
    <dgm:cxn modelId="{25483C8E-8560-4C4C-A98D-E52ECC6863F8}" type="presOf" srcId="{D17A9C18-83F5-4268-B6CB-944A0ED522E1}" destId="{B0CFA27F-E57F-4554-9EB0-42728C30AC8F}" srcOrd="0" destOrd="0" presId="urn:microsoft.com/office/officeart/2008/layout/HalfCircleOrganizationChart"/>
    <dgm:cxn modelId="{7CAE8990-0A36-4B8F-8A74-16D4B5528397}" type="presOf" srcId="{20AD806C-1992-4E79-B113-5F061C2F9B3A}" destId="{DC26EF94-D41A-4467-8A52-AF2765BCDAD7}" srcOrd="0" destOrd="0" presId="urn:microsoft.com/office/officeart/2008/layout/HalfCircleOrganizationChart"/>
    <dgm:cxn modelId="{7E5A4397-FFB8-4FD1-973F-657D6A5C2535}" type="presOf" srcId="{9B51886A-348E-4CD5-A3B0-9333E9BC704B}" destId="{BF49243D-1B60-4EF7-B81D-7613B37BE296}" srcOrd="0" destOrd="0" presId="urn:microsoft.com/office/officeart/2008/layout/HalfCircleOrganizationChart"/>
    <dgm:cxn modelId="{DAE0E1A2-43C4-4329-9BD1-C2055FF737C4}" type="presOf" srcId="{22D11D6A-D5A4-49AF-8935-C218FDD616B1}" destId="{BEFC6535-C209-4B29-979D-5435E70D7581}" srcOrd="0" destOrd="0" presId="urn:microsoft.com/office/officeart/2008/layout/HalfCircleOrganizationChart"/>
    <dgm:cxn modelId="{EB3CAAA5-D270-4E4A-8E28-2142A25538A8}" srcId="{22D11D6A-D5A4-49AF-8935-C218FDD616B1}" destId="{1D41DE59-7C1A-4FAD-BA82-63F7206F06D1}" srcOrd="0" destOrd="0" parTransId="{E79CB0FD-D771-4124-A5C3-B230ADFDBDBE}" sibTransId="{55C24355-5875-4483-B40A-49F7DFAB6A4B}"/>
    <dgm:cxn modelId="{2302CFAA-4F63-421E-B11E-E036C818F052}" type="presOf" srcId="{108875BB-AD5A-4B90-8C18-C738F21FDB6F}" destId="{79858360-4704-4AA7-99FF-5B8A7C62E24A}" srcOrd="0" destOrd="0" presId="urn:microsoft.com/office/officeart/2008/layout/HalfCircleOrganizationChart"/>
    <dgm:cxn modelId="{92D019AB-7705-4803-A070-E86C39A15A6E}" srcId="{59FF86ED-BB47-4E4C-AFF5-50BE86E4204B}" destId="{619F3540-82C4-457A-AE25-9078BBFB1E27}" srcOrd="2" destOrd="0" parTransId="{47DD6289-E74D-4E80-8448-249DEFDA493A}" sibTransId="{01C6269F-931B-45F9-810B-A0A883513D82}"/>
    <dgm:cxn modelId="{253963AE-94C7-4AE9-A79C-96618AD79A52}" type="presOf" srcId="{699F1334-957B-4D56-9DE8-09EAB1091535}" destId="{A8506482-4351-4EF4-B450-16C73D70E20C}" srcOrd="0" destOrd="0" presId="urn:microsoft.com/office/officeart/2008/layout/HalfCircleOrganizationChart"/>
    <dgm:cxn modelId="{350BB4AF-43D1-4F11-9E6E-DF3CAE423722}" type="presOf" srcId="{CF3D2F4E-B261-452A-B4A5-02EC391FAF4C}" destId="{2215745B-2B3A-4BD7-9EDA-C30A8149F6FB}" srcOrd="1" destOrd="0" presId="urn:microsoft.com/office/officeart/2008/layout/HalfCircleOrganizationChart"/>
    <dgm:cxn modelId="{504F50B5-8C31-452B-8740-04148D31ACD0}" type="presOf" srcId="{A19860F1-C59A-4B72-A8BF-1489F97CECE4}" destId="{17E5185C-0345-4C3A-BAAE-AF94B6FE0D63}" srcOrd="0" destOrd="0" presId="urn:microsoft.com/office/officeart/2008/layout/HalfCircleOrganizationChart"/>
    <dgm:cxn modelId="{BF3AD3B9-36FD-427F-8FCD-30E28EBF1485}" srcId="{C4C92606-E31F-4011-BB54-350867DB3B1C}" destId="{B5CECCB2-BF11-404F-B450-CD858F9B409D}" srcOrd="0" destOrd="0" parTransId="{9B51886A-348E-4CD5-A3B0-9333E9BC704B}" sibTransId="{5FDF6FE9-29FD-4244-AE07-FADB29C20A3C}"/>
    <dgm:cxn modelId="{2752E3C4-2CDD-4170-8B1E-887D4DF1F019}" type="presOf" srcId="{C4C92606-E31F-4011-BB54-350867DB3B1C}" destId="{1B6A0E4B-75D5-4826-9228-CE98C6ACC69A}" srcOrd="1" destOrd="0" presId="urn:microsoft.com/office/officeart/2008/layout/HalfCircleOrganizationChart"/>
    <dgm:cxn modelId="{A3BA7AC7-AAF5-4022-811D-FC2DC24EADBA}" srcId="{22D11D6A-D5A4-49AF-8935-C218FDD616B1}" destId="{FADD80D5-6DAD-46F3-9F19-392E105B7910}" srcOrd="1" destOrd="0" parTransId="{769FBCB4-D441-49C8-AB6C-95F49AFE00AC}" sibTransId="{4F5B83AA-E9B9-4B5F-B5D6-643377127A8D}"/>
    <dgm:cxn modelId="{31D7C1D2-F35F-49C7-86BE-7ED013EB8107}" type="presOf" srcId="{CF3D2F4E-B261-452A-B4A5-02EC391FAF4C}" destId="{B95272E4-35E6-425D-940F-B265C3ABFACA}" srcOrd="0" destOrd="0" presId="urn:microsoft.com/office/officeart/2008/layout/HalfCircleOrganizationChart"/>
    <dgm:cxn modelId="{418EB9DB-131A-4580-8A08-770FB10542D0}" srcId="{22D11D6A-D5A4-49AF-8935-C218FDD616B1}" destId="{108875BB-AD5A-4B90-8C18-C738F21FDB6F}" srcOrd="2" destOrd="0" parTransId="{D102E11D-5B6A-4DF6-9F79-12171AB46C5A}" sibTransId="{33AEC402-A012-4D86-9C40-3DAECF91AE2D}"/>
    <dgm:cxn modelId="{DD7868DC-94B1-4A0F-8F5F-EEDE90802065}" srcId="{59FF86ED-BB47-4E4C-AFF5-50BE86E4204B}" destId="{BA802119-790D-4DBD-A613-C638941CE4EF}" srcOrd="0" destOrd="0" parTransId="{2502FBAA-B8B6-4843-AC21-0AC9B673E4DD}" sibTransId="{FD612CF3-B146-4B8B-9CD6-C909B0A70679}"/>
    <dgm:cxn modelId="{D1D528DF-8611-495B-AE37-CB5334659B0C}" type="presOf" srcId="{B5CECCB2-BF11-404F-B450-CD858F9B409D}" destId="{D138277F-1196-4288-A399-A97B98CC2950}" srcOrd="1" destOrd="0" presId="urn:microsoft.com/office/officeart/2008/layout/HalfCircleOrganizationChart"/>
    <dgm:cxn modelId="{ECD5ADE1-423D-4289-9D08-EDFFF2CCFB07}" type="presOf" srcId="{BA802119-790D-4DBD-A613-C638941CE4EF}" destId="{DFCC2836-1DDB-4B61-8762-6E00F458832B}" srcOrd="1" destOrd="0" presId="urn:microsoft.com/office/officeart/2008/layout/HalfCircleOrganizationChart"/>
    <dgm:cxn modelId="{AC9694E4-705A-4609-8AAD-FC169A660B3A}" srcId="{59FF86ED-BB47-4E4C-AFF5-50BE86E4204B}" destId="{CF3D2F4E-B261-452A-B4A5-02EC391FAF4C}" srcOrd="1" destOrd="0" parTransId="{A19860F1-C59A-4B72-A8BF-1489F97CECE4}" sibTransId="{C5B6CC65-5BF4-4ED3-9011-233101672E6A}"/>
    <dgm:cxn modelId="{A99B42F5-7ADB-4CCC-BE4D-E4CEB47A774B}" type="presOf" srcId="{1D41DE59-7C1A-4FAD-BA82-63F7206F06D1}" destId="{337D7BC6-B9FB-49B5-B2E0-97C1BDDA623D}" srcOrd="0" destOrd="0" presId="urn:microsoft.com/office/officeart/2008/layout/HalfCircleOrganizationChart"/>
    <dgm:cxn modelId="{20A17AFB-6912-4AFD-BD3C-0736CAD1254A}" type="presOf" srcId="{59FF86ED-BB47-4E4C-AFF5-50BE86E4204B}" destId="{8936D04A-75F8-40ED-BFB9-B4D55B8C4786}" srcOrd="0" destOrd="0" presId="urn:microsoft.com/office/officeart/2008/layout/HalfCircleOrganizationChart"/>
    <dgm:cxn modelId="{6FBCF4FB-17E4-4140-B2A9-073BCADAD080}" type="presOf" srcId="{769FBCB4-D441-49C8-AB6C-95F49AFE00AC}" destId="{66C511E2-95F9-4610-A51D-6C19EDDA3666}" srcOrd="0" destOrd="0" presId="urn:microsoft.com/office/officeart/2008/layout/HalfCircleOrganizationChart"/>
    <dgm:cxn modelId="{28B9A5FC-D66F-4141-BBD0-DEF0BCB6D33D}" type="presOf" srcId="{59FF86ED-BB47-4E4C-AFF5-50BE86E4204B}" destId="{A211D3F0-77B3-4005-8D32-3B0C4BC0FC88}" srcOrd="1" destOrd="0" presId="urn:microsoft.com/office/officeart/2008/layout/HalfCircleOrganizationChart"/>
    <dgm:cxn modelId="{C5DEDEFF-3480-4514-99CC-9148130A01E0}" type="presOf" srcId="{23F2C6B3-2AD1-43E4-B3AD-070A9B460F8A}" destId="{495CE17A-6D29-4020-8CC0-884EAA850B26}" srcOrd="1" destOrd="0" presId="urn:microsoft.com/office/officeart/2008/layout/HalfCircleOrganizationChart"/>
    <dgm:cxn modelId="{BA5F2EDE-4A15-4BE3-A221-64E889E0CC4B}" type="presParOf" srcId="{D257E039-D0DE-4620-A413-7A54C6858A45}" destId="{612E8AC1-5ABE-4F39-891A-818579924191}" srcOrd="0" destOrd="0" presId="urn:microsoft.com/office/officeart/2008/layout/HalfCircleOrganizationChart"/>
    <dgm:cxn modelId="{D21A7CB4-93F1-4D93-8B0D-990554EE2FCB}" type="presParOf" srcId="{612E8AC1-5ABE-4F39-891A-818579924191}" destId="{BB9C6329-FA2A-4941-BB1D-1ED481ABCC0E}" srcOrd="0" destOrd="0" presId="urn:microsoft.com/office/officeart/2008/layout/HalfCircleOrganizationChart"/>
    <dgm:cxn modelId="{4427C1A7-5BCD-4100-BB7B-DBCA65AE9662}" type="presParOf" srcId="{BB9C6329-FA2A-4941-BB1D-1ED481ABCC0E}" destId="{43CD4467-22C7-4F97-9F09-428A154CFCF7}" srcOrd="0" destOrd="0" presId="urn:microsoft.com/office/officeart/2008/layout/HalfCircleOrganizationChart"/>
    <dgm:cxn modelId="{E34EDD4C-5CC8-40BF-BC43-637EFD3DCEC8}" type="presParOf" srcId="{BB9C6329-FA2A-4941-BB1D-1ED481ABCC0E}" destId="{CCD54CCA-6E7C-4108-AEA8-BFBF41E56B03}" srcOrd="1" destOrd="0" presId="urn:microsoft.com/office/officeart/2008/layout/HalfCircleOrganizationChart"/>
    <dgm:cxn modelId="{D144D723-CECC-4AF1-B51F-88E80E7802E4}" type="presParOf" srcId="{BB9C6329-FA2A-4941-BB1D-1ED481ABCC0E}" destId="{CFE63720-6484-4B54-B7C7-0DE00E683169}" srcOrd="2" destOrd="0" presId="urn:microsoft.com/office/officeart/2008/layout/HalfCircleOrganizationChart"/>
    <dgm:cxn modelId="{67E41291-229E-4CE8-8DC0-462F015056D5}" type="presParOf" srcId="{BB9C6329-FA2A-4941-BB1D-1ED481ABCC0E}" destId="{1B6A0E4B-75D5-4826-9228-CE98C6ACC69A}" srcOrd="3" destOrd="0" presId="urn:microsoft.com/office/officeart/2008/layout/HalfCircleOrganizationChart"/>
    <dgm:cxn modelId="{780D9CC1-D2C8-4A6E-9C56-79EF9773E643}" type="presParOf" srcId="{612E8AC1-5ABE-4F39-891A-818579924191}" destId="{E737AF49-98BF-4711-9A3D-D00AB395820A}" srcOrd="1" destOrd="0" presId="urn:microsoft.com/office/officeart/2008/layout/HalfCircleOrganizationChart"/>
    <dgm:cxn modelId="{4E7B9952-06A1-4490-934F-C5ABEC3375A9}" type="presParOf" srcId="{E737AF49-98BF-4711-9A3D-D00AB395820A}" destId="{BF49243D-1B60-4EF7-B81D-7613B37BE296}" srcOrd="0" destOrd="0" presId="urn:microsoft.com/office/officeart/2008/layout/HalfCircleOrganizationChart"/>
    <dgm:cxn modelId="{F92DF7D4-5EDD-4461-B200-C264E7305905}" type="presParOf" srcId="{E737AF49-98BF-4711-9A3D-D00AB395820A}" destId="{71E69A46-4C06-4F28-A801-531AEAEF3FDE}" srcOrd="1" destOrd="0" presId="urn:microsoft.com/office/officeart/2008/layout/HalfCircleOrganizationChart"/>
    <dgm:cxn modelId="{130B1F17-07CA-4C4D-9E96-241810AEEF71}" type="presParOf" srcId="{71E69A46-4C06-4F28-A801-531AEAEF3FDE}" destId="{410F0239-3A48-49D1-AD3E-B4AA0FB49E2D}" srcOrd="0" destOrd="0" presId="urn:microsoft.com/office/officeart/2008/layout/HalfCircleOrganizationChart"/>
    <dgm:cxn modelId="{10C69150-2C36-46D5-963F-507A0D1F068B}" type="presParOf" srcId="{410F0239-3A48-49D1-AD3E-B4AA0FB49E2D}" destId="{E11F99B3-2F26-4704-8532-9361D7B99849}" srcOrd="0" destOrd="0" presId="urn:microsoft.com/office/officeart/2008/layout/HalfCircleOrganizationChart"/>
    <dgm:cxn modelId="{0423A9FC-6400-44E3-BFE0-60C61D763FFA}" type="presParOf" srcId="{410F0239-3A48-49D1-AD3E-B4AA0FB49E2D}" destId="{460AD60F-1418-4645-A8D8-CC8016927DF1}" srcOrd="1" destOrd="0" presId="urn:microsoft.com/office/officeart/2008/layout/HalfCircleOrganizationChart"/>
    <dgm:cxn modelId="{8CBB1429-3C70-4CE3-9AB0-0914DA2B9459}" type="presParOf" srcId="{410F0239-3A48-49D1-AD3E-B4AA0FB49E2D}" destId="{748C48C6-F2B7-42D1-AB3B-C5C7060DD384}" srcOrd="2" destOrd="0" presId="urn:microsoft.com/office/officeart/2008/layout/HalfCircleOrganizationChart"/>
    <dgm:cxn modelId="{058B6025-DC93-4CA2-8A6B-5CB4D407003F}" type="presParOf" srcId="{410F0239-3A48-49D1-AD3E-B4AA0FB49E2D}" destId="{D138277F-1196-4288-A399-A97B98CC2950}" srcOrd="3" destOrd="0" presId="urn:microsoft.com/office/officeart/2008/layout/HalfCircleOrganizationChart"/>
    <dgm:cxn modelId="{B2C79962-DB05-4D65-8342-5EAD0D076588}" type="presParOf" srcId="{71E69A46-4C06-4F28-A801-531AEAEF3FDE}" destId="{AB78DAED-82E3-4C78-87C7-1CC0647CC032}" srcOrd="1" destOrd="0" presId="urn:microsoft.com/office/officeart/2008/layout/HalfCircleOrganizationChart"/>
    <dgm:cxn modelId="{C13A07B5-50E6-47A7-993E-11E995B13C6F}" type="presParOf" srcId="{AB78DAED-82E3-4C78-87C7-1CC0647CC032}" destId="{DC26EF94-D41A-4467-8A52-AF2765BCDAD7}" srcOrd="0" destOrd="0" presId="urn:microsoft.com/office/officeart/2008/layout/HalfCircleOrganizationChart"/>
    <dgm:cxn modelId="{E9D88B80-9EB1-4BF7-A33C-65AA7AE6DF46}" type="presParOf" srcId="{AB78DAED-82E3-4C78-87C7-1CC0647CC032}" destId="{7991AEF2-0D7F-4987-9B77-69F845821B6E}" srcOrd="1" destOrd="0" presId="urn:microsoft.com/office/officeart/2008/layout/HalfCircleOrganizationChart"/>
    <dgm:cxn modelId="{B1DE8969-A66E-45D6-8457-71C93EA2CA5A}" type="presParOf" srcId="{7991AEF2-0D7F-4987-9B77-69F845821B6E}" destId="{8EBE2C96-1F7C-47A5-BA92-FDEFBEBE9E75}" srcOrd="0" destOrd="0" presId="urn:microsoft.com/office/officeart/2008/layout/HalfCircleOrganizationChart"/>
    <dgm:cxn modelId="{0F5E26BA-5084-4270-B5AE-B754E341E0D4}" type="presParOf" srcId="{8EBE2C96-1F7C-47A5-BA92-FDEFBEBE9E75}" destId="{38211C43-3FA5-490E-8F8E-F76754EB5BBF}" srcOrd="0" destOrd="0" presId="urn:microsoft.com/office/officeart/2008/layout/HalfCircleOrganizationChart"/>
    <dgm:cxn modelId="{3C73CEFB-7BB3-49FD-B3DE-943FD9816669}" type="presParOf" srcId="{8EBE2C96-1F7C-47A5-BA92-FDEFBEBE9E75}" destId="{DB6BDC29-3F70-41C1-AF3C-8F712745BDC2}" srcOrd="1" destOrd="0" presId="urn:microsoft.com/office/officeart/2008/layout/HalfCircleOrganizationChart"/>
    <dgm:cxn modelId="{B4EF032D-1BA0-454B-A652-7422A777B13D}" type="presParOf" srcId="{8EBE2C96-1F7C-47A5-BA92-FDEFBEBE9E75}" destId="{A707CB79-4DD1-4E6F-BF8B-266ADD4C28BD}" srcOrd="2" destOrd="0" presId="urn:microsoft.com/office/officeart/2008/layout/HalfCircleOrganizationChart"/>
    <dgm:cxn modelId="{A023429A-E6C7-488B-ACB5-A23C6E950D00}" type="presParOf" srcId="{8EBE2C96-1F7C-47A5-BA92-FDEFBEBE9E75}" destId="{495CE17A-6D29-4020-8CC0-884EAA850B26}" srcOrd="3" destOrd="0" presId="urn:microsoft.com/office/officeart/2008/layout/HalfCircleOrganizationChart"/>
    <dgm:cxn modelId="{3D08207B-725B-4B01-81E2-D1C7F071A765}" type="presParOf" srcId="{7991AEF2-0D7F-4987-9B77-69F845821B6E}" destId="{3AA3DDB8-0306-4C33-9FCC-9726BAC4DE74}" srcOrd="1" destOrd="0" presId="urn:microsoft.com/office/officeart/2008/layout/HalfCircleOrganizationChart"/>
    <dgm:cxn modelId="{5ED441AC-83D1-48D9-97B4-B1F7116F14FC}" type="presParOf" srcId="{7991AEF2-0D7F-4987-9B77-69F845821B6E}" destId="{2443694D-DF2B-4C22-A2DA-7D68FB7DEC96}" srcOrd="2" destOrd="0" presId="urn:microsoft.com/office/officeart/2008/layout/HalfCircleOrganizationChart"/>
    <dgm:cxn modelId="{CDBADF22-7EE3-49AB-AC8F-958BABF98958}" type="presParOf" srcId="{AB78DAED-82E3-4C78-87C7-1CC0647CC032}" destId="{B0CFA27F-E57F-4554-9EB0-42728C30AC8F}" srcOrd="2" destOrd="0" presId="urn:microsoft.com/office/officeart/2008/layout/HalfCircleOrganizationChart"/>
    <dgm:cxn modelId="{0D376EA4-0825-431F-952D-108A1C79474F}" type="presParOf" srcId="{AB78DAED-82E3-4C78-87C7-1CC0647CC032}" destId="{F2172C26-244B-4C35-9A78-B53078134115}" srcOrd="3" destOrd="0" presId="urn:microsoft.com/office/officeart/2008/layout/HalfCircleOrganizationChart"/>
    <dgm:cxn modelId="{866955BD-1A91-4D4A-AAD8-BCD233D862F9}" type="presParOf" srcId="{F2172C26-244B-4C35-9A78-B53078134115}" destId="{92D74FDE-3357-416F-8FCA-C723FA740503}" srcOrd="0" destOrd="0" presId="urn:microsoft.com/office/officeart/2008/layout/HalfCircleOrganizationChart"/>
    <dgm:cxn modelId="{FE20EF8A-47EE-4C3D-9E55-EEB3438646D4}" type="presParOf" srcId="{92D74FDE-3357-416F-8FCA-C723FA740503}" destId="{A8506482-4351-4EF4-B450-16C73D70E20C}" srcOrd="0" destOrd="0" presId="urn:microsoft.com/office/officeart/2008/layout/HalfCircleOrganizationChart"/>
    <dgm:cxn modelId="{D5D9763B-6C89-4011-B0CF-EB5665F0754A}" type="presParOf" srcId="{92D74FDE-3357-416F-8FCA-C723FA740503}" destId="{B969E45B-3C4F-4720-A5BF-E8717CEAD55D}" srcOrd="1" destOrd="0" presId="urn:microsoft.com/office/officeart/2008/layout/HalfCircleOrganizationChart"/>
    <dgm:cxn modelId="{8A9B3674-0E19-4DF3-8C23-F72518C5DB03}" type="presParOf" srcId="{92D74FDE-3357-416F-8FCA-C723FA740503}" destId="{F8BD8F33-C287-41D8-99C2-8A878F8A817C}" srcOrd="2" destOrd="0" presId="urn:microsoft.com/office/officeart/2008/layout/HalfCircleOrganizationChart"/>
    <dgm:cxn modelId="{874C2173-A859-46CD-BA76-394B5C9E0BF9}" type="presParOf" srcId="{92D74FDE-3357-416F-8FCA-C723FA740503}" destId="{8CD81F72-C8E3-453C-843F-B4B678E0D558}" srcOrd="3" destOrd="0" presId="urn:microsoft.com/office/officeart/2008/layout/HalfCircleOrganizationChart"/>
    <dgm:cxn modelId="{67E73613-5179-409C-9217-2005E5504E00}" type="presParOf" srcId="{F2172C26-244B-4C35-9A78-B53078134115}" destId="{FD8A8905-D98F-49C7-8CE5-7F4414733E41}" srcOrd="1" destOrd="0" presId="urn:microsoft.com/office/officeart/2008/layout/HalfCircleOrganizationChart"/>
    <dgm:cxn modelId="{66E7EB07-7605-43E0-877D-DFC5570CF4A5}" type="presParOf" srcId="{F2172C26-244B-4C35-9A78-B53078134115}" destId="{4946EB30-B8C4-427B-A9E9-F0D70AF00254}" srcOrd="2" destOrd="0" presId="urn:microsoft.com/office/officeart/2008/layout/HalfCircleOrganizationChart"/>
    <dgm:cxn modelId="{664F6CB4-316F-48B9-AFD6-FCF2F665E03D}" type="presParOf" srcId="{AB78DAED-82E3-4C78-87C7-1CC0647CC032}" destId="{BC39AC18-7820-43B2-AD41-E53F61367210}" srcOrd="4" destOrd="0" presId="urn:microsoft.com/office/officeart/2008/layout/HalfCircleOrganizationChart"/>
    <dgm:cxn modelId="{4C2E0058-1833-46D3-9459-D1787A97F4C5}" type="presParOf" srcId="{AB78DAED-82E3-4C78-87C7-1CC0647CC032}" destId="{3060CC8C-1734-4AF0-85D4-4BCE50B980E9}" srcOrd="5" destOrd="0" presId="urn:microsoft.com/office/officeart/2008/layout/HalfCircleOrganizationChart"/>
    <dgm:cxn modelId="{2E996C7C-C33D-4739-85C9-BD76759DD4B8}" type="presParOf" srcId="{3060CC8C-1734-4AF0-85D4-4BCE50B980E9}" destId="{70DCD06D-676F-4B99-84F8-2E6D7F653966}" srcOrd="0" destOrd="0" presId="urn:microsoft.com/office/officeart/2008/layout/HalfCircleOrganizationChart"/>
    <dgm:cxn modelId="{EED50E92-1E6F-405D-AF8D-E72C97290D62}" type="presParOf" srcId="{70DCD06D-676F-4B99-84F8-2E6D7F653966}" destId="{BB3D8D0B-323F-4E99-A1F1-B34A14BBDAA5}" srcOrd="0" destOrd="0" presId="urn:microsoft.com/office/officeart/2008/layout/HalfCircleOrganizationChart"/>
    <dgm:cxn modelId="{877D4F48-0794-41B9-B887-CB685E157DDC}" type="presParOf" srcId="{70DCD06D-676F-4B99-84F8-2E6D7F653966}" destId="{1B56A372-AE85-436C-9B36-214F60B64E2D}" srcOrd="1" destOrd="0" presId="urn:microsoft.com/office/officeart/2008/layout/HalfCircleOrganizationChart"/>
    <dgm:cxn modelId="{725DB29A-C694-4856-BA80-3666B337DC4F}" type="presParOf" srcId="{70DCD06D-676F-4B99-84F8-2E6D7F653966}" destId="{5EB28A32-BAC8-4E23-A23E-6B25F38EF8FB}" srcOrd="2" destOrd="0" presId="urn:microsoft.com/office/officeart/2008/layout/HalfCircleOrganizationChart"/>
    <dgm:cxn modelId="{4DC02885-959E-4A70-A09A-4B7346468762}" type="presParOf" srcId="{70DCD06D-676F-4B99-84F8-2E6D7F653966}" destId="{CA30DE1E-792D-4BA1-802D-66A725BA05AA}" srcOrd="3" destOrd="0" presId="urn:microsoft.com/office/officeart/2008/layout/HalfCircleOrganizationChart"/>
    <dgm:cxn modelId="{731BE14B-CE6E-476C-94B6-37883705F0E9}" type="presParOf" srcId="{3060CC8C-1734-4AF0-85D4-4BCE50B980E9}" destId="{92CCA359-5F6E-4AE5-A29B-E2AC4ED723BA}" srcOrd="1" destOrd="0" presId="urn:microsoft.com/office/officeart/2008/layout/HalfCircleOrganizationChart"/>
    <dgm:cxn modelId="{4D6FC79D-83BE-432D-9469-EE3B729BF090}" type="presParOf" srcId="{3060CC8C-1734-4AF0-85D4-4BCE50B980E9}" destId="{D950D63E-4D58-485D-9B42-83D238BB397A}" srcOrd="2" destOrd="0" presId="urn:microsoft.com/office/officeart/2008/layout/HalfCircleOrganizationChart"/>
    <dgm:cxn modelId="{66FA4499-EFFC-4C50-B726-E99C50C41862}" type="presParOf" srcId="{71E69A46-4C06-4F28-A801-531AEAEF3FDE}" destId="{E936D290-2CB1-4488-AF85-FBDEBB6CD684}" srcOrd="2" destOrd="0" presId="urn:microsoft.com/office/officeart/2008/layout/HalfCircleOrganizationChart"/>
    <dgm:cxn modelId="{F914D271-FDCC-4B7F-90C2-ACE20EDFFEF6}" type="presParOf" srcId="{E737AF49-98BF-4711-9A3D-D00AB395820A}" destId="{E45D4546-5915-46EE-B4D0-B5EE42070504}" srcOrd="2" destOrd="0" presId="urn:microsoft.com/office/officeart/2008/layout/HalfCircleOrganizationChart"/>
    <dgm:cxn modelId="{0393BD64-05B6-4C6E-B1DE-2B26D5B774A5}" type="presParOf" srcId="{E737AF49-98BF-4711-9A3D-D00AB395820A}" destId="{9440C78B-E340-4C7E-9E28-C4363B09984D}" srcOrd="3" destOrd="0" presId="urn:microsoft.com/office/officeart/2008/layout/HalfCircleOrganizationChart"/>
    <dgm:cxn modelId="{4BB07D4D-258A-42ED-A258-2E2AE04607FC}" type="presParOf" srcId="{9440C78B-E340-4C7E-9E28-C4363B09984D}" destId="{6A7017F9-E6D4-4AAF-A3EC-D5A01352F479}" srcOrd="0" destOrd="0" presId="urn:microsoft.com/office/officeart/2008/layout/HalfCircleOrganizationChart"/>
    <dgm:cxn modelId="{33F8D583-DB8F-4272-B52D-43B1A3E4C870}" type="presParOf" srcId="{6A7017F9-E6D4-4AAF-A3EC-D5A01352F479}" destId="{8936D04A-75F8-40ED-BFB9-B4D55B8C4786}" srcOrd="0" destOrd="0" presId="urn:microsoft.com/office/officeart/2008/layout/HalfCircleOrganizationChart"/>
    <dgm:cxn modelId="{3464B162-DBA5-4072-BB93-2AA609886A37}" type="presParOf" srcId="{6A7017F9-E6D4-4AAF-A3EC-D5A01352F479}" destId="{87448596-C67B-4ACA-A0C4-99B8FC0CE922}" srcOrd="1" destOrd="0" presId="urn:microsoft.com/office/officeart/2008/layout/HalfCircleOrganizationChart"/>
    <dgm:cxn modelId="{4978ABE0-03D8-43B6-A293-E9F7B17783C5}" type="presParOf" srcId="{6A7017F9-E6D4-4AAF-A3EC-D5A01352F479}" destId="{DDBEE519-321C-4492-BBF1-8C6CB59F3D3D}" srcOrd="2" destOrd="0" presId="urn:microsoft.com/office/officeart/2008/layout/HalfCircleOrganizationChart"/>
    <dgm:cxn modelId="{3B9FCA80-7980-49B6-A7EC-0757A4FDDF50}" type="presParOf" srcId="{6A7017F9-E6D4-4AAF-A3EC-D5A01352F479}" destId="{A211D3F0-77B3-4005-8D32-3B0C4BC0FC88}" srcOrd="3" destOrd="0" presId="urn:microsoft.com/office/officeart/2008/layout/HalfCircleOrganizationChart"/>
    <dgm:cxn modelId="{C9D06B9B-0C14-48E3-9F3B-D0822E6839BD}" type="presParOf" srcId="{9440C78B-E340-4C7E-9E28-C4363B09984D}" destId="{F33D9960-88B4-4DDA-B948-2DBAF0DFE4B0}" srcOrd="1" destOrd="0" presId="urn:microsoft.com/office/officeart/2008/layout/HalfCircleOrganizationChart"/>
    <dgm:cxn modelId="{0E4E9C86-20E1-4839-B400-BD8294DE4444}" type="presParOf" srcId="{F33D9960-88B4-4DDA-B948-2DBAF0DFE4B0}" destId="{76E817C3-39B8-4C36-979E-B1799FAC8E4F}" srcOrd="0" destOrd="0" presId="urn:microsoft.com/office/officeart/2008/layout/HalfCircleOrganizationChart"/>
    <dgm:cxn modelId="{77D4EF10-1B1B-4B03-90C6-72549079138F}" type="presParOf" srcId="{F33D9960-88B4-4DDA-B948-2DBAF0DFE4B0}" destId="{D79C23B9-5827-4AFD-8B14-BC532A1D2EE2}" srcOrd="1" destOrd="0" presId="urn:microsoft.com/office/officeart/2008/layout/HalfCircleOrganizationChart"/>
    <dgm:cxn modelId="{2B935A69-4876-4081-9C3F-9D56490325C8}" type="presParOf" srcId="{D79C23B9-5827-4AFD-8B14-BC532A1D2EE2}" destId="{ED3EE134-C65E-4E4E-A593-C2D1339A065F}" srcOrd="0" destOrd="0" presId="urn:microsoft.com/office/officeart/2008/layout/HalfCircleOrganizationChart"/>
    <dgm:cxn modelId="{F490C23E-E0EA-4553-A25B-43F006BD58B3}" type="presParOf" srcId="{ED3EE134-C65E-4E4E-A593-C2D1339A065F}" destId="{1AAFAD80-966C-4D66-98AD-A8E286A6E2D1}" srcOrd="0" destOrd="0" presId="urn:microsoft.com/office/officeart/2008/layout/HalfCircleOrganizationChart"/>
    <dgm:cxn modelId="{50638CBC-C3A1-414D-A3EF-245222F709B3}" type="presParOf" srcId="{ED3EE134-C65E-4E4E-A593-C2D1339A065F}" destId="{C0869613-B34E-46E6-A959-918697FE861E}" srcOrd="1" destOrd="0" presId="urn:microsoft.com/office/officeart/2008/layout/HalfCircleOrganizationChart"/>
    <dgm:cxn modelId="{1E288659-6470-4938-A384-BF538B138672}" type="presParOf" srcId="{ED3EE134-C65E-4E4E-A593-C2D1339A065F}" destId="{DF183657-5EDA-4106-A3F4-DFA9C54DFB12}" srcOrd="2" destOrd="0" presId="urn:microsoft.com/office/officeart/2008/layout/HalfCircleOrganizationChart"/>
    <dgm:cxn modelId="{38F7C099-3FA7-41B4-9775-ADE79DF2CD4F}" type="presParOf" srcId="{ED3EE134-C65E-4E4E-A593-C2D1339A065F}" destId="{DFCC2836-1DDB-4B61-8762-6E00F458832B}" srcOrd="3" destOrd="0" presId="urn:microsoft.com/office/officeart/2008/layout/HalfCircleOrganizationChart"/>
    <dgm:cxn modelId="{EDF480FC-9AC6-47A6-8999-C36805CE3259}" type="presParOf" srcId="{D79C23B9-5827-4AFD-8B14-BC532A1D2EE2}" destId="{F0EB1B56-4440-47D5-BC41-389592D39741}" srcOrd="1" destOrd="0" presId="urn:microsoft.com/office/officeart/2008/layout/HalfCircleOrganizationChart"/>
    <dgm:cxn modelId="{AE09DAB8-E7D5-48E1-B88C-CEBF79F0631E}" type="presParOf" srcId="{D79C23B9-5827-4AFD-8B14-BC532A1D2EE2}" destId="{61072246-C3DD-402A-8594-210878EBE882}" srcOrd="2" destOrd="0" presId="urn:microsoft.com/office/officeart/2008/layout/HalfCircleOrganizationChart"/>
    <dgm:cxn modelId="{CCB38D81-064A-4809-A885-C83A1A7C8BBE}" type="presParOf" srcId="{F33D9960-88B4-4DDA-B948-2DBAF0DFE4B0}" destId="{17E5185C-0345-4C3A-BAAE-AF94B6FE0D63}" srcOrd="2" destOrd="0" presId="urn:microsoft.com/office/officeart/2008/layout/HalfCircleOrganizationChart"/>
    <dgm:cxn modelId="{D35F3F18-E6E3-45CB-B3F2-9AE5FD096595}" type="presParOf" srcId="{F33D9960-88B4-4DDA-B948-2DBAF0DFE4B0}" destId="{941576E4-4841-4E8B-AE84-CA3CE6DAD774}" srcOrd="3" destOrd="0" presId="urn:microsoft.com/office/officeart/2008/layout/HalfCircleOrganizationChart"/>
    <dgm:cxn modelId="{BFABCCF2-E7EB-4B71-B043-CF61B3A8CCCF}" type="presParOf" srcId="{941576E4-4841-4E8B-AE84-CA3CE6DAD774}" destId="{554CA77E-7E32-4722-8262-F59BA7383CC2}" srcOrd="0" destOrd="0" presId="urn:microsoft.com/office/officeart/2008/layout/HalfCircleOrganizationChart"/>
    <dgm:cxn modelId="{C06EBEDF-261D-4E11-AE47-6777CB365310}" type="presParOf" srcId="{554CA77E-7E32-4722-8262-F59BA7383CC2}" destId="{B95272E4-35E6-425D-940F-B265C3ABFACA}" srcOrd="0" destOrd="0" presId="urn:microsoft.com/office/officeart/2008/layout/HalfCircleOrganizationChart"/>
    <dgm:cxn modelId="{916AFC88-EBEA-44A2-91F6-D7E96D6E6690}" type="presParOf" srcId="{554CA77E-7E32-4722-8262-F59BA7383CC2}" destId="{C0AA54F1-CB8F-4272-AE7D-12068F196788}" srcOrd="1" destOrd="0" presId="urn:microsoft.com/office/officeart/2008/layout/HalfCircleOrganizationChart"/>
    <dgm:cxn modelId="{81592D46-3CA2-40AF-9F4F-16BA6828BD42}" type="presParOf" srcId="{554CA77E-7E32-4722-8262-F59BA7383CC2}" destId="{9F24C7A4-9D46-4992-8A9F-698DCC777468}" srcOrd="2" destOrd="0" presId="urn:microsoft.com/office/officeart/2008/layout/HalfCircleOrganizationChart"/>
    <dgm:cxn modelId="{0C404549-5B93-4671-ADB5-FF3345B38A7A}" type="presParOf" srcId="{554CA77E-7E32-4722-8262-F59BA7383CC2}" destId="{2215745B-2B3A-4BD7-9EDA-C30A8149F6FB}" srcOrd="3" destOrd="0" presId="urn:microsoft.com/office/officeart/2008/layout/HalfCircleOrganizationChart"/>
    <dgm:cxn modelId="{0DB95807-D08B-4A77-AB1F-8B6A4240DD46}" type="presParOf" srcId="{941576E4-4841-4E8B-AE84-CA3CE6DAD774}" destId="{FC805401-ED89-431B-82FB-09F39F2D706E}" srcOrd="1" destOrd="0" presId="urn:microsoft.com/office/officeart/2008/layout/HalfCircleOrganizationChart"/>
    <dgm:cxn modelId="{3C6329DB-ED6A-40C3-B3F2-9B243EB5AD56}" type="presParOf" srcId="{941576E4-4841-4E8B-AE84-CA3CE6DAD774}" destId="{BD5570A5-1C0B-425A-BFCC-AE64A445A3E7}" srcOrd="2" destOrd="0" presId="urn:microsoft.com/office/officeart/2008/layout/HalfCircleOrganizationChart"/>
    <dgm:cxn modelId="{55331B32-E673-4520-BFBB-F90FE02DFDF1}" type="presParOf" srcId="{F33D9960-88B4-4DDA-B948-2DBAF0DFE4B0}" destId="{A2692CAD-F0F5-438C-82D3-1CF9D9E5D756}" srcOrd="4" destOrd="0" presId="urn:microsoft.com/office/officeart/2008/layout/HalfCircleOrganizationChart"/>
    <dgm:cxn modelId="{D7FF8E22-97E7-4BC3-AB0C-7927C5ED48C1}" type="presParOf" srcId="{F33D9960-88B4-4DDA-B948-2DBAF0DFE4B0}" destId="{A4492E4D-9681-453D-81DA-4B09B83C8DC7}" srcOrd="5" destOrd="0" presId="urn:microsoft.com/office/officeart/2008/layout/HalfCircleOrganizationChart"/>
    <dgm:cxn modelId="{DA8F43C5-8EC2-483B-8E36-769F1E869875}" type="presParOf" srcId="{A4492E4D-9681-453D-81DA-4B09B83C8DC7}" destId="{7421825B-3DD6-4201-9E4D-C5DA89B2627F}" srcOrd="0" destOrd="0" presId="urn:microsoft.com/office/officeart/2008/layout/HalfCircleOrganizationChart"/>
    <dgm:cxn modelId="{9813D81D-9E2D-46D1-B355-7D2E720DC1E4}" type="presParOf" srcId="{7421825B-3DD6-4201-9E4D-C5DA89B2627F}" destId="{D3990A8F-71DE-4601-9E71-7E872AA6E418}" srcOrd="0" destOrd="0" presId="urn:microsoft.com/office/officeart/2008/layout/HalfCircleOrganizationChart"/>
    <dgm:cxn modelId="{21AB3810-7AB2-48F6-B9D5-2C7B35030329}" type="presParOf" srcId="{7421825B-3DD6-4201-9E4D-C5DA89B2627F}" destId="{5295398C-48E3-4702-ABDF-52B1530FB72B}" srcOrd="1" destOrd="0" presId="urn:microsoft.com/office/officeart/2008/layout/HalfCircleOrganizationChart"/>
    <dgm:cxn modelId="{8F1B9C2C-37AD-4075-8D3F-A59F61D2CD70}" type="presParOf" srcId="{7421825B-3DD6-4201-9E4D-C5DA89B2627F}" destId="{D7037C60-E2B2-41A5-A8C0-4EE9EC83A788}" srcOrd="2" destOrd="0" presId="urn:microsoft.com/office/officeart/2008/layout/HalfCircleOrganizationChart"/>
    <dgm:cxn modelId="{09888D77-AE71-4EE9-85AA-FF4B2C606DEF}" type="presParOf" srcId="{7421825B-3DD6-4201-9E4D-C5DA89B2627F}" destId="{54C12A13-ACD7-41A1-AD71-02D7F0E05BF6}" srcOrd="3" destOrd="0" presId="urn:microsoft.com/office/officeart/2008/layout/HalfCircleOrganizationChart"/>
    <dgm:cxn modelId="{6A3A28CF-6866-40D7-80DD-3267B5E64D1C}" type="presParOf" srcId="{A4492E4D-9681-453D-81DA-4B09B83C8DC7}" destId="{84408842-14B7-4B1A-B02F-334E5016EFB3}" srcOrd="1" destOrd="0" presId="urn:microsoft.com/office/officeart/2008/layout/HalfCircleOrganizationChart"/>
    <dgm:cxn modelId="{8E351C26-804C-4544-B828-1891728D065B}" type="presParOf" srcId="{A4492E4D-9681-453D-81DA-4B09B83C8DC7}" destId="{944666FD-500B-48AD-AB49-D04CBAE0BD4F}" srcOrd="2" destOrd="0" presId="urn:microsoft.com/office/officeart/2008/layout/HalfCircleOrganizationChart"/>
    <dgm:cxn modelId="{6BD50394-6C7A-4F76-8815-B790A480C735}" type="presParOf" srcId="{9440C78B-E340-4C7E-9E28-C4363B09984D}" destId="{80A5530C-0D29-442F-AE00-06E7485E9F8E}" srcOrd="2" destOrd="0" presId="urn:microsoft.com/office/officeart/2008/layout/HalfCircleOrganizationChart"/>
    <dgm:cxn modelId="{52CD7DDD-4494-4F69-B38A-901AB68FF1F7}" type="presParOf" srcId="{E737AF49-98BF-4711-9A3D-D00AB395820A}" destId="{3A1D8013-45B0-4D99-964B-D0ACFB96164B}" srcOrd="4" destOrd="0" presId="urn:microsoft.com/office/officeart/2008/layout/HalfCircleOrganizationChart"/>
    <dgm:cxn modelId="{7A5C16E5-A4BC-4C07-B143-B609B22F331F}" type="presParOf" srcId="{E737AF49-98BF-4711-9A3D-D00AB395820A}" destId="{B2AC1B72-DC0A-401A-8830-BCDD557058EC}" srcOrd="5" destOrd="0" presId="urn:microsoft.com/office/officeart/2008/layout/HalfCircleOrganizationChart"/>
    <dgm:cxn modelId="{C9956DFC-C4C5-412F-9FD8-E695A6AD6D22}" type="presParOf" srcId="{B2AC1B72-DC0A-401A-8830-BCDD557058EC}" destId="{59DE29C9-6081-4F17-8174-9DE7B528F18D}" srcOrd="0" destOrd="0" presId="urn:microsoft.com/office/officeart/2008/layout/HalfCircleOrganizationChart"/>
    <dgm:cxn modelId="{4AD62FFA-AB98-4057-B579-42732691EE7D}" type="presParOf" srcId="{59DE29C9-6081-4F17-8174-9DE7B528F18D}" destId="{BEFC6535-C209-4B29-979D-5435E70D7581}" srcOrd="0" destOrd="0" presId="urn:microsoft.com/office/officeart/2008/layout/HalfCircleOrganizationChart"/>
    <dgm:cxn modelId="{DCE506A4-475F-46E5-8E22-E2F9961A63C5}" type="presParOf" srcId="{59DE29C9-6081-4F17-8174-9DE7B528F18D}" destId="{3651AB8F-11D8-47C7-BA2B-53048E7295FD}" srcOrd="1" destOrd="0" presId="urn:microsoft.com/office/officeart/2008/layout/HalfCircleOrganizationChart"/>
    <dgm:cxn modelId="{E4C1BB9A-8B14-4788-AD2F-B2F2134F3D19}" type="presParOf" srcId="{59DE29C9-6081-4F17-8174-9DE7B528F18D}" destId="{86A4B00D-EA70-4509-BC74-C4DD85A6D16F}" srcOrd="2" destOrd="0" presId="urn:microsoft.com/office/officeart/2008/layout/HalfCircleOrganizationChart"/>
    <dgm:cxn modelId="{12766F02-6A91-49DB-83C0-7CE1B233A891}" type="presParOf" srcId="{59DE29C9-6081-4F17-8174-9DE7B528F18D}" destId="{C57AC0F6-8DC0-4CCB-9A4B-226FBB1C9438}" srcOrd="3" destOrd="0" presId="urn:microsoft.com/office/officeart/2008/layout/HalfCircleOrganizationChart"/>
    <dgm:cxn modelId="{1E20F531-A362-429C-A355-F675DDCFEC26}" type="presParOf" srcId="{B2AC1B72-DC0A-401A-8830-BCDD557058EC}" destId="{6951E363-E4FB-4304-9474-6F29A4DF3B7A}" srcOrd="1" destOrd="0" presId="urn:microsoft.com/office/officeart/2008/layout/HalfCircleOrganizationChart"/>
    <dgm:cxn modelId="{1DF2A98B-9632-43BD-BD11-AB0141E2EA61}" type="presParOf" srcId="{6951E363-E4FB-4304-9474-6F29A4DF3B7A}" destId="{8FE65085-8DA2-43FF-A435-AF1803D5C057}" srcOrd="0" destOrd="0" presId="urn:microsoft.com/office/officeart/2008/layout/HalfCircleOrganizationChart"/>
    <dgm:cxn modelId="{D112A162-1D11-4A1C-A632-85170F438CF6}" type="presParOf" srcId="{6951E363-E4FB-4304-9474-6F29A4DF3B7A}" destId="{446A4165-308F-497D-B433-BBFE2D84DA9F}" srcOrd="1" destOrd="0" presId="urn:microsoft.com/office/officeart/2008/layout/HalfCircleOrganizationChart"/>
    <dgm:cxn modelId="{48BBA901-86F0-4794-BE82-1C72109A3938}" type="presParOf" srcId="{446A4165-308F-497D-B433-BBFE2D84DA9F}" destId="{2DCE260C-1126-45C7-8886-AE644B1B18B0}" srcOrd="0" destOrd="0" presId="urn:microsoft.com/office/officeart/2008/layout/HalfCircleOrganizationChart"/>
    <dgm:cxn modelId="{AB3424F5-4A12-48D1-A7C0-B29037F44BFD}" type="presParOf" srcId="{2DCE260C-1126-45C7-8886-AE644B1B18B0}" destId="{337D7BC6-B9FB-49B5-B2E0-97C1BDDA623D}" srcOrd="0" destOrd="0" presId="urn:microsoft.com/office/officeart/2008/layout/HalfCircleOrganizationChart"/>
    <dgm:cxn modelId="{E9DEF98B-A700-45E7-A953-45353979B6CB}" type="presParOf" srcId="{2DCE260C-1126-45C7-8886-AE644B1B18B0}" destId="{ABF4E75B-5196-4217-B94C-4DE066DDF3EB}" srcOrd="1" destOrd="0" presId="urn:microsoft.com/office/officeart/2008/layout/HalfCircleOrganizationChart"/>
    <dgm:cxn modelId="{C78FF58D-14A0-4FDD-BBC1-1AC3206D2E3B}" type="presParOf" srcId="{2DCE260C-1126-45C7-8886-AE644B1B18B0}" destId="{B7C6C1B3-3FCB-4270-B516-AE0981C94CFF}" srcOrd="2" destOrd="0" presId="urn:microsoft.com/office/officeart/2008/layout/HalfCircleOrganizationChart"/>
    <dgm:cxn modelId="{51A2C36E-6CF7-4822-8E01-F4F15503711B}" type="presParOf" srcId="{2DCE260C-1126-45C7-8886-AE644B1B18B0}" destId="{FDA3CA7E-3170-4F3C-98EF-4CE4B50256BC}" srcOrd="3" destOrd="0" presId="urn:microsoft.com/office/officeart/2008/layout/HalfCircleOrganizationChart"/>
    <dgm:cxn modelId="{689E143E-894E-44BD-A3B2-3D36785CFD37}" type="presParOf" srcId="{446A4165-308F-497D-B433-BBFE2D84DA9F}" destId="{2334ED3D-3E3D-4646-8502-0C1E04E6BDDE}" srcOrd="1" destOrd="0" presId="urn:microsoft.com/office/officeart/2008/layout/HalfCircleOrganizationChart"/>
    <dgm:cxn modelId="{6735C9A7-F53E-4C80-8EFA-501BD7BA01BC}" type="presParOf" srcId="{446A4165-308F-497D-B433-BBFE2D84DA9F}" destId="{72A10BF7-892A-46BA-8E78-3BE6207D4BDD}" srcOrd="2" destOrd="0" presId="urn:microsoft.com/office/officeart/2008/layout/HalfCircleOrganizationChart"/>
    <dgm:cxn modelId="{9154393D-FC5A-4137-819C-CF7DD8B59328}" type="presParOf" srcId="{6951E363-E4FB-4304-9474-6F29A4DF3B7A}" destId="{66C511E2-95F9-4610-A51D-6C19EDDA3666}" srcOrd="2" destOrd="0" presId="urn:microsoft.com/office/officeart/2008/layout/HalfCircleOrganizationChart"/>
    <dgm:cxn modelId="{EF2B5C0E-A09D-419C-8554-FED2E685AB40}" type="presParOf" srcId="{6951E363-E4FB-4304-9474-6F29A4DF3B7A}" destId="{8814A8C0-2A3F-4939-87E2-60FBB9435FFA}" srcOrd="3" destOrd="0" presId="urn:microsoft.com/office/officeart/2008/layout/HalfCircleOrganizationChart"/>
    <dgm:cxn modelId="{1D76A87B-D91C-43F6-A8F1-F9629CD62100}" type="presParOf" srcId="{8814A8C0-2A3F-4939-87E2-60FBB9435FFA}" destId="{2605A5C8-A95A-447C-8674-DB51D0F098C6}" srcOrd="0" destOrd="0" presId="urn:microsoft.com/office/officeart/2008/layout/HalfCircleOrganizationChart"/>
    <dgm:cxn modelId="{A82827AB-6A4A-43EC-B4F2-7946EAB8114B}" type="presParOf" srcId="{2605A5C8-A95A-447C-8674-DB51D0F098C6}" destId="{6089F56E-8B4B-42B0-ADB5-C1D996D82DBA}" srcOrd="0" destOrd="0" presId="urn:microsoft.com/office/officeart/2008/layout/HalfCircleOrganizationChart"/>
    <dgm:cxn modelId="{435DF588-08A1-4492-859E-D94D6E8189CA}" type="presParOf" srcId="{2605A5C8-A95A-447C-8674-DB51D0F098C6}" destId="{BAE8F28E-30FE-44F3-A218-ED2096AC2571}" srcOrd="1" destOrd="0" presId="urn:microsoft.com/office/officeart/2008/layout/HalfCircleOrganizationChart"/>
    <dgm:cxn modelId="{973C9CD0-EC55-4DCC-845B-529686BE4D7E}" type="presParOf" srcId="{2605A5C8-A95A-447C-8674-DB51D0F098C6}" destId="{F4DBFB38-6A76-4687-A301-C6D5FE4D1A9D}" srcOrd="2" destOrd="0" presId="urn:microsoft.com/office/officeart/2008/layout/HalfCircleOrganizationChart"/>
    <dgm:cxn modelId="{258DA432-5B8C-4125-A749-4E1310344782}" type="presParOf" srcId="{2605A5C8-A95A-447C-8674-DB51D0F098C6}" destId="{CBE0AF51-A236-4A7B-BA1C-279B98C8A755}" srcOrd="3" destOrd="0" presId="urn:microsoft.com/office/officeart/2008/layout/HalfCircleOrganizationChart"/>
    <dgm:cxn modelId="{B23E9E8C-7399-414C-A97C-B4F512FC52CB}" type="presParOf" srcId="{8814A8C0-2A3F-4939-87E2-60FBB9435FFA}" destId="{FFB94F1A-5ACC-4530-B845-D0F038CCBC8A}" srcOrd="1" destOrd="0" presId="urn:microsoft.com/office/officeart/2008/layout/HalfCircleOrganizationChart"/>
    <dgm:cxn modelId="{5417333B-1AF5-40BF-A7B7-DB23AE9F4E8A}" type="presParOf" srcId="{8814A8C0-2A3F-4939-87E2-60FBB9435FFA}" destId="{81923581-CFA0-44ED-8077-7291285D8891}" srcOrd="2" destOrd="0" presId="urn:microsoft.com/office/officeart/2008/layout/HalfCircleOrganizationChart"/>
    <dgm:cxn modelId="{661CD4DA-F602-451E-A6BC-328763302AB4}" type="presParOf" srcId="{6951E363-E4FB-4304-9474-6F29A4DF3B7A}" destId="{D13A7AAF-F1BC-4CF5-88D3-CBE55087C194}" srcOrd="4" destOrd="0" presId="urn:microsoft.com/office/officeart/2008/layout/HalfCircleOrganizationChart"/>
    <dgm:cxn modelId="{8B0D82F8-4D0F-4D26-9D85-2AAC2529362B}" type="presParOf" srcId="{6951E363-E4FB-4304-9474-6F29A4DF3B7A}" destId="{5CF777D1-384D-4907-BB1E-630AC1584D02}" srcOrd="5" destOrd="0" presId="urn:microsoft.com/office/officeart/2008/layout/HalfCircleOrganizationChart"/>
    <dgm:cxn modelId="{A6752D36-61ED-406A-A5D9-D828EF789F8C}" type="presParOf" srcId="{5CF777D1-384D-4907-BB1E-630AC1584D02}" destId="{0C6FEE1D-5B14-47AE-8EEF-5112F76DEC5E}" srcOrd="0" destOrd="0" presId="urn:microsoft.com/office/officeart/2008/layout/HalfCircleOrganizationChart"/>
    <dgm:cxn modelId="{D1A151C3-09BF-4476-945F-6E7B398B298B}" type="presParOf" srcId="{0C6FEE1D-5B14-47AE-8EEF-5112F76DEC5E}" destId="{79858360-4704-4AA7-99FF-5B8A7C62E24A}" srcOrd="0" destOrd="0" presId="urn:microsoft.com/office/officeart/2008/layout/HalfCircleOrganizationChart"/>
    <dgm:cxn modelId="{2E90905F-0E0F-4F74-A634-DAD27A564932}" type="presParOf" srcId="{0C6FEE1D-5B14-47AE-8EEF-5112F76DEC5E}" destId="{74C8D0A2-0ADF-4AB6-93FD-C8BCDC187E97}" srcOrd="1" destOrd="0" presId="urn:microsoft.com/office/officeart/2008/layout/HalfCircleOrganizationChart"/>
    <dgm:cxn modelId="{84FB4B1F-968B-4C0D-94D1-4674125E1483}" type="presParOf" srcId="{0C6FEE1D-5B14-47AE-8EEF-5112F76DEC5E}" destId="{0F023AC8-AEFD-4B18-AD9B-22E939019826}" srcOrd="2" destOrd="0" presId="urn:microsoft.com/office/officeart/2008/layout/HalfCircleOrganizationChart"/>
    <dgm:cxn modelId="{E1BD771B-ED8F-4BAF-9E63-2E8C7720CBA6}" type="presParOf" srcId="{0C6FEE1D-5B14-47AE-8EEF-5112F76DEC5E}" destId="{7537B64D-3B21-442C-87D1-82D4BA3BDE8F}" srcOrd="3" destOrd="0" presId="urn:microsoft.com/office/officeart/2008/layout/HalfCircleOrganizationChart"/>
    <dgm:cxn modelId="{E18D8919-31A3-41E4-A9F1-99F830830877}" type="presParOf" srcId="{5CF777D1-384D-4907-BB1E-630AC1584D02}" destId="{3E38A70E-B9BC-4DD6-B65B-A1F4E433F1C9}" srcOrd="1" destOrd="0" presId="urn:microsoft.com/office/officeart/2008/layout/HalfCircleOrganizationChart"/>
    <dgm:cxn modelId="{19B7EBB5-399F-4ECA-A5BA-569A47D89B1B}" type="presParOf" srcId="{5CF777D1-384D-4907-BB1E-630AC1584D02}" destId="{DCF6BEA5-6E66-4292-9A29-4E7BADA85646}" srcOrd="2" destOrd="0" presId="urn:microsoft.com/office/officeart/2008/layout/HalfCircleOrganizationChart"/>
    <dgm:cxn modelId="{E0ABA879-B7D4-40EF-848A-22A055617F27}" type="presParOf" srcId="{B2AC1B72-DC0A-401A-8830-BCDD557058EC}" destId="{E6A0DEF9-43EF-4E7B-8B59-C10F056F661D}" srcOrd="2" destOrd="0" presId="urn:microsoft.com/office/officeart/2008/layout/HalfCircleOrganizationChart"/>
    <dgm:cxn modelId="{38F326C4-F088-479F-8833-8511A1C790BA}" type="presParOf" srcId="{612E8AC1-5ABE-4F39-891A-818579924191}" destId="{3A6EFE3D-CFC0-4B37-9294-A47E5643DE2D}"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D4CD61-DA3A-4009-B708-CBC2528B97DF}">
      <dsp:nvSpPr>
        <dsp:cNvPr id="0" name=""/>
        <dsp:cNvSpPr/>
      </dsp:nvSpPr>
      <dsp:spPr>
        <a:xfrm>
          <a:off x="3428007" y="2059229"/>
          <a:ext cx="782540" cy="2926022"/>
        </a:xfrm>
        <a:custGeom>
          <a:avLst/>
          <a:gdLst/>
          <a:ahLst/>
          <a:cxnLst/>
          <a:rect l="0" t="0" r="0" b="0"/>
          <a:pathLst>
            <a:path>
              <a:moveTo>
                <a:pt x="0" y="0"/>
              </a:moveTo>
              <a:lnTo>
                <a:pt x="0" y="2926022"/>
              </a:lnTo>
              <a:lnTo>
                <a:pt x="782540" y="2926022"/>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050B74-E537-49DD-8266-815F947152D5}">
      <dsp:nvSpPr>
        <dsp:cNvPr id="0" name=""/>
        <dsp:cNvSpPr/>
      </dsp:nvSpPr>
      <dsp:spPr>
        <a:xfrm>
          <a:off x="3428007" y="2059229"/>
          <a:ext cx="782540" cy="1718187"/>
        </a:xfrm>
        <a:custGeom>
          <a:avLst/>
          <a:gdLst/>
          <a:ahLst/>
          <a:cxnLst/>
          <a:rect l="0" t="0" r="0" b="0"/>
          <a:pathLst>
            <a:path>
              <a:moveTo>
                <a:pt x="0" y="0"/>
              </a:moveTo>
              <a:lnTo>
                <a:pt x="0" y="1718187"/>
              </a:lnTo>
              <a:lnTo>
                <a:pt x="782540" y="1718187"/>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58953A-F346-428A-BE0F-D7E57C6B6751}">
      <dsp:nvSpPr>
        <dsp:cNvPr id="0" name=""/>
        <dsp:cNvSpPr/>
      </dsp:nvSpPr>
      <dsp:spPr>
        <a:xfrm>
          <a:off x="3428007" y="2059229"/>
          <a:ext cx="782540" cy="510352"/>
        </a:xfrm>
        <a:custGeom>
          <a:avLst/>
          <a:gdLst/>
          <a:ahLst/>
          <a:cxnLst/>
          <a:rect l="0" t="0" r="0" b="0"/>
          <a:pathLst>
            <a:path>
              <a:moveTo>
                <a:pt x="0" y="0"/>
              </a:moveTo>
              <a:lnTo>
                <a:pt x="0" y="510352"/>
              </a:lnTo>
              <a:lnTo>
                <a:pt x="782540" y="510352"/>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A078EC-5A42-4C36-B27A-E8D7FFEB78E2}">
      <dsp:nvSpPr>
        <dsp:cNvPr id="0" name=""/>
        <dsp:cNvSpPr/>
      </dsp:nvSpPr>
      <dsp:spPr>
        <a:xfrm>
          <a:off x="3751230" y="851393"/>
          <a:ext cx="1811752" cy="510352"/>
        </a:xfrm>
        <a:custGeom>
          <a:avLst/>
          <a:gdLst/>
          <a:ahLst/>
          <a:cxnLst/>
          <a:rect l="0" t="0" r="0" b="0"/>
          <a:pathLst>
            <a:path>
              <a:moveTo>
                <a:pt x="1811752" y="0"/>
              </a:moveTo>
              <a:lnTo>
                <a:pt x="1811752" y="510352"/>
              </a:lnTo>
              <a:lnTo>
                <a:pt x="0" y="510352"/>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CD54CCA-6E7C-4108-AEA8-BFBF41E56B03}">
      <dsp:nvSpPr>
        <dsp:cNvPr id="0" name=""/>
        <dsp:cNvSpPr/>
      </dsp:nvSpPr>
      <dsp:spPr>
        <a:xfrm>
          <a:off x="5137688" y="805"/>
          <a:ext cx="850588" cy="850588"/>
        </a:xfrm>
        <a:prstGeom prst="arc">
          <a:avLst>
            <a:gd name="adj1" fmla="val 13200000"/>
            <a:gd name="adj2" fmla="val 19200000"/>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E63720-6484-4B54-B7C7-0DE00E683169}">
      <dsp:nvSpPr>
        <dsp:cNvPr id="0" name=""/>
        <dsp:cNvSpPr/>
      </dsp:nvSpPr>
      <dsp:spPr>
        <a:xfrm>
          <a:off x="5137688" y="805"/>
          <a:ext cx="850588" cy="850588"/>
        </a:xfrm>
        <a:prstGeom prst="arc">
          <a:avLst>
            <a:gd name="adj1" fmla="val 2400000"/>
            <a:gd name="adj2" fmla="val 8400000"/>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CD4467-22C7-4F97-9F09-428A154CFCF7}">
      <dsp:nvSpPr>
        <dsp:cNvPr id="0" name=""/>
        <dsp:cNvSpPr/>
      </dsp:nvSpPr>
      <dsp:spPr>
        <a:xfrm>
          <a:off x="4712394" y="153911"/>
          <a:ext cx="1701176" cy="54437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Flowers</a:t>
          </a:r>
        </a:p>
      </dsp:txBody>
      <dsp:txXfrm>
        <a:off x="4712394" y="153911"/>
        <a:ext cx="1701176" cy="544376"/>
      </dsp:txXfrm>
    </dsp:sp>
    <dsp:sp modelId="{C3A1D0CB-BBB8-4D01-93E4-3923FACB941E}">
      <dsp:nvSpPr>
        <dsp:cNvPr id="0" name=""/>
        <dsp:cNvSpPr/>
      </dsp:nvSpPr>
      <dsp:spPr>
        <a:xfrm>
          <a:off x="3002712" y="1208640"/>
          <a:ext cx="850588" cy="850588"/>
        </a:xfrm>
        <a:prstGeom prst="arc">
          <a:avLst>
            <a:gd name="adj1" fmla="val 13200000"/>
            <a:gd name="adj2" fmla="val 19200000"/>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5D4065-E3FA-4D90-B584-DE2A08FDB445}">
      <dsp:nvSpPr>
        <dsp:cNvPr id="0" name=""/>
        <dsp:cNvSpPr/>
      </dsp:nvSpPr>
      <dsp:spPr>
        <a:xfrm>
          <a:off x="3002712" y="1208640"/>
          <a:ext cx="850588" cy="850588"/>
        </a:xfrm>
        <a:prstGeom prst="arc">
          <a:avLst>
            <a:gd name="adj1" fmla="val 2400000"/>
            <a:gd name="adj2" fmla="val 8400000"/>
          </a:avLst>
        </a:prstGeom>
        <a:no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sp>
    <dsp:sp modelId="{6842FDAA-D0D2-441D-A130-F6CC6EB8041B}">
      <dsp:nvSpPr>
        <dsp:cNvPr id="0" name=""/>
        <dsp:cNvSpPr/>
      </dsp:nvSpPr>
      <dsp:spPr>
        <a:xfrm>
          <a:off x="2577418" y="1361746"/>
          <a:ext cx="1701176" cy="54437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Rose</a:t>
          </a:r>
        </a:p>
      </dsp:txBody>
      <dsp:txXfrm>
        <a:off x="2577418" y="1361746"/>
        <a:ext cx="1701176" cy="544376"/>
      </dsp:txXfrm>
    </dsp:sp>
    <dsp:sp modelId="{845D0ECB-A138-493F-8F8B-A2D91A6B3F3A}">
      <dsp:nvSpPr>
        <dsp:cNvPr id="0" name=""/>
        <dsp:cNvSpPr/>
      </dsp:nvSpPr>
      <dsp:spPr>
        <a:xfrm>
          <a:off x="4108477" y="2416475"/>
          <a:ext cx="850588" cy="850588"/>
        </a:xfrm>
        <a:prstGeom prst="arc">
          <a:avLst>
            <a:gd name="adj1" fmla="val 13200000"/>
            <a:gd name="adj2" fmla="val 19200000"/>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7E124C-D455-4346-9221-50D16F78A5D4}">
      <dsp:nvSpPr>
        <dsp:cNvPr id="0" name=""/>
        <dsp:cNvSpPr/>
      </dsp:nvSpPr>
      <dsp:spPr>
        <a:xfrm>
          <a:off x="4108477" y="2416475"/>
          <a:ext cx="850588" cy="850588"/>
        </a:xfrm>
        <a:prstGeom prst="arc">
          <a:avLst>
            <a:gd name="adj1" fmla="val 2400000"/>
            <a:gd name="adj2" fmla="val 8400000"/>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7D84320-8A47-4A59-AD8E-97A194B2FFD0}">
      <dsp:nvSpPr>
        <dsp:cNvPr id="0" name=""/>
        <dsp:cNvSpPr/>
      </dsp:nvSpPr>
      <dsp:spPr>
        <a:xfrm>
          <a:off x="3683183" y="2569581"/>
          <a:ext cx="1701176" cy="54437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rgbClr val="C00000"/>
              </a:solidFill>
            </a:rPr>
            <a:t>Red</a:t>
          </a:r>
          <a:r>
            <a:rPr lang="en-US" sz="1500" kern="1200" dirty="0"/>
            <a:t> Rose: </a:t>
          </a:r>
        </a:p>
        <a:p>
          <a:pPr marL="0" lvl="0" indent="0" algn="ctr" defTabSz="666750">
            <a:lnSpc>
              <a:spcPct val="90000"/>
            </a:lnSpc>
            <a:spcBef>
              <a:spcPct val="0"/>
            </a:spcBef>
            <a:spcAft>
              <a:spcPct val="35000"/>
            </a:spcAft>
            <a:buNone/>
          </a:pPr>
          <a:r>
            <a:rPr lang="en-US" sz="1500" kern="1200" dirty="0"/>
            <a:t>Love; Respect</a:t>
          </a:r>
        </a:p>
      </dsp:txBody>
      <dsp:txXfrm>
        <a:off x="3683183" y="2569581"/>
        <a:ext cx="1701176" cy="544376"/>
      </dsp:txXfrm>
    </dsp:sp>
    <dsp:sp modelId="{30369333-F51D-4F44-AB7D-E8073BC86D66}">
      <dsp:nvSpPr>
        <dsp:cNvPr id="0" name=""/>
        <dsp:cNvSpPr/>
      </dsp:nvSpPr>
      <dsp:spPr>
        <a:xfrm>
          <a:off x="4108477" y="3624310"/>
          <a:ext cx="850588" cy="850588"/>
        </a:xfrm>
        <a:prstGeom prst="arc">
          <a:avLst>
            <a:gd name="adj1" fmla="val 13200000"/>
            <a:gd name="adj2" fmla="val 19200000"/>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1644F60-1898-410B-9601-866DAB4A67AF}">
      <dsp:nvSpPr>
        <dsp:cNvPr id="0" name=""/>
        <dsp:cNvSpPr/>
      </dsp:nvSpPr>
      <dsp:spPr>
        <a:xfrm>
          <a:off x="4108477" y="3624310"/>
          <a:ext cx="850588" cy="850588"/>
        </a:xfrm>
        <a:prstGeom prst="arc">
          <a:avLst>
            <a:gd name="adj1" fmla="val 2400000"/>
            <a:gd name="adj2" fmla="val 8400000"/>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19E709-E2DD-4E7C-B3E2-31C8AC69A1EC}">
      <dsp:nvSpPr>
        <dsp:cNvPr id="0" name=""/>
        <dsp:cNvSpPr/>
      </dsp:nvSpPr>
      <dsp:spPr>
        <a:xfrm>
          <a:off x="3683183" y="3777416"/>
          <a:ext cx="1701176" cy="54437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accent4">
                  <a:lumMod val="60000"/>
                  <a:lumOff val="40000"/>
                </a:schemeClr>
              </a:solidFill>
            </a:rPr>
            <a:t>Yellow</a:t>
          </a:r>
          <a:r>
            <a:rPr lang="en-US" sz="1500" kern="1200" dirty="0"/>
            <a:t> Rose: </a:t>
          </a:r>
        </a:p>
        <a:p>
          <a:pPr marL="0" lvl="0" indent="0" algn="ctr" defTabSz="666750">
            <a:lnSpc>
              <a:spcPct val="90000"/>
            </a:lnSpc>
            <a:spcBef>
              <a:spcPct val="0"/>
            </a:spcBef>
            <a:spcAft>
              <a:spcPct val="35000"/>
            </a:spcAft>
            <a:buNone/>
          </a:pPr>
          <a:r>
            <a:rPr lang="en-US" sz="1500" kern="1200" dirty="0"/>
            <a:t>Joy; Friendship</a:t>
          </a:r>
        </a:p>
      </dsp:txBody>
      <dsp:txXfrm>
        <a:off x="3683183" y="3777416"/>
        <a:ext cx="1701176" cy="544376"/>
      </dsp:txXfrm>
    </dsp:sp>
    <dsp:sp modelId="{C2CEA295-B653-4BDD-BAEE-D6B4203C344C}">
      <dsp:nvSpPr>
        <dsp:cNvPr id="0" name=""/>
        <dsp:cNvSpPr/>
      </dsp:nvSpPr>
      <dsp:spPr>
        <a:xfrm>
          <a:off x="4108477" y="4832146"/>
          <a:ext cx="850588" cy="850588"/>
        </a:xfrm>
        <a:prstGeom prst="arc">
          <a:avLst>
            <a:gd name="adj1" fmla="val 13200000"/>
            <a:gd name="adj2" fmla="val 19200000"/>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0DD5402-FCAD-475A-979F-308EE71DBFF2}">
      <dsp:nvSpPr>
        <dsp:cNvPr id="0" name=""/>
        <dsp:cNvSpPr/>
      </dsp:nvSpPr>
      <dsp:spPr>
        <a:xfrm>
          <a:off x="4108477" y="4832146"/>
          <a:ext cx="850588" cy="850588"/>
        </a:xfrm>
        <a:prstGeom prst="arc">
          <a:avLst>
            <a:gd name="adj1" fmla="val 2400000"/>
            <a:gd name="adj2" fmla="val 8400000"/>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425AA7-5406-46B2-B0F9-320374D53BBC}">
      <dsp:nvSpPr>
        <dsp:cNvPr id="0" name=""/>
        <dsp:cNvSpPr/>
      </dsp:nvSpPr>
      <dsp:spPr>
        <a:xfrm>
          <a:off x="3683183" y="4985251"/>
          <a:ext cx="1701176" cy="54437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rgbClr val="CC3399"/>
              </a:solidFill>
            </a:rPr>
            <a:t>Dark Pink</a:t>
          </a:r>
          <a:r>
            <a:rPr lang="en-US" sz="1500" kern="1200" dirty="0">
              <a:solidFill>
                <a:srgbClr val="CC3399"/>
              </a:solidFill>
            </a:rPr>
            <a:t> </a:t>
          </a:r>
          <a:r>
            <a:rPr lang="en-US" sz="1500" kern="1200" dirty="0"/>
            <a:t>Rose:</a:t>
          </a:r>
        </a:p>
        <a:p>
          <a:pPr marL="0" lvl="0" indent="0" algn="ctr" defTabSz="666750">
            <a:lnSpc>
              <a:spcPct val="90000"/>
            </a:lnSpc>
            <a:spcBef>
              <a:spcPct val="0"/>
            </a:spcBef>
            <a:spcAft>
              <a:spcPct val="35000"/>
            </a:spcAft>
            <a:buNone/>
          </a:pPr>
          <a:r>
            <a:rPr lang="en-US" sz="1500" kern="1200" dirty="0"/>
            <a:t> Thankfulness</a:t>
          </a:r>
        </a:p>
      </dsp:txBody>
      <dsp:txXfrm>
        <a:off x="3683183" y="4985251"/>
        <a:ext cx="1701176" cy="5443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D4CD61-DA3A-4009-B708-CBC2528B97DF}">
      <dsp:nvSpPr>
        <dsp:cNvPr id="0" name=""/>
        <dsp:cNvSpPr/>
      </dsp:nvSpPr>
      <dsp:spPr>
        <a:xfrm>
          <a:off x="3502511" y="2107641"/>
          <a:ext cx="801240" cy="2995943"/>
        </a:xfrm>
        <a:custGeom>
          <a:avLst/>
          <a:gdLst/>
          <a:ahLst/>
          <a:cxnLst/>
          <a:rect l="0" t="0" r="0" b="0"/>
          <a:pathLst>
            <a:path>
              <a:moveTo>
                <a:pt x="0" y="0"/>
              </a:moveTo>
              <a:lnTo>
                <a:pt x="0" y="2995943"/>
              </a:lnTo>
              <a:lnTo>
                <a:pt x="801240" y="2995943"/>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050B74-E537-49DD-8266-815F947152D5}">
      <dsp:nvSpPr>
        <dsp:cNvPr id="0" name=""/>
        <dsp:cNvSpPr/>
      </dsp:nvSpPr>
      <dsp:spPr>
        <a:xfrm>
          <a:off x="3502511" y="2107641"/>
          <a:ext cx="801240" cy="1759245"/>
        </a:xfrm>
        <a:custGeom>
          <a:avLst/>
          <a:gdLst/>
          <a:ahLst/>
          <a:cxnLst/>
          <a:rect l="0" t="0" r="0" b="0"/>
          <a:pathLst>
            <a:path>
              <a:moveTo>
                <a:pt x="0" y="0"/>
              </a:moveTo>
              <a:lnTo>
                <a:pt x="0" y="1759245"/>
              </a:lnTo>
              <a:lnTo>
                <a:pt x="801240" y="1759245"/>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58953A-F346-428A-BE0F-D7E57C6B6751}">
      <dsp:nvSpPr>
        <dsp:cNvPr id="0" name=""/>
        <dsp:cNvSpPr/>
      </dsp:nvSpPr>
      <dsp:spPr>
        <a:xfrm>
          <a:off x="3502511" y="2107641"/>
          <a:ext cx="801240" cy="522548"/>
        </a:xfrm>
        <a:custGeom>
          <a:avLst/>
          <a:gdLst/>
          <a:ahLst/>
          <a:cxnLst/>
          <a:rect l="0" t="0" r="0" b="0"/>
          <a:pathLst>
            <a:path>
              <a:moveTo>
                <a:pt x="0" y="0"/>
              </a:moveTo>
              <a:lnTo>
                <a:pt x="0" y="522548"/>
              </a:lnTo>
              <a:lnTo>
                <a:pt x="801240" y="522548"/>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A078EC-5A42-4C36-B27A-E8D7FFEB78E2}">
      <dsp:nvSpPr>
        <dsp:cNvPr id="0" name=""/>
        <dsp:cNvSpPr/>
      </dsp:nvSpPr>
      <dsp:spPr>
        <a:xfrm>
          <a:off x="3833458" y="870943"/>
          <a:ext cx="1855046" cy="522548"/>
        </a:xfrm>
        <a:custGeom>
          <a:avLst/>
          <a:gdLst/>
          <a:ahLst/>
          <a:cxnLst/>
          <a:rect l="0" t="0" r="0" b="0"/>
          <a:pathLst>
            <a:path>
              <a:moveTo>
                <a:pt x="1855046" y="0"/>
              </a:moveTo>
              <a:lnTo>
                <a:pt x="1855046" y="522548"/>
              </a:lnTo>
              <a:lnTo>
                <a:pt x="0" y="522548"/>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CD54CCA-6E7C-4108-AEA8-BFBF41E56B03}">
      <dsp:nvSpPr>
        <dsp:cNvPr id="0" name=""/>
        <dsp:cNvSpPr/>
      </dsp:nvSpPr>
      <dsp:spPr>
        <a:xfrm>
          <a:off x="5253047" y="29"/>
          <a:ext cx="870913" cy="870913"/>
        </a:xfrm>
        <a:prstGeom prst="arc">
          <a:avLst>
            <a:gd name="adj1" fmla="val 13200000"/>
            <a:gd name="adj2" fmla="val 19200000"/>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E63720-6484-4B54-B7C7-0DE00E683169}">
      <dsp:nvSpPr>
        <dsp:cNvPr id="0" name=""/>
        <dsp:cNvSpPr/>
      </dsp:nvSpPr>
      <dsp:spPr>
        <a:xfrm>
          <a:off x="5253047" y="29"/>
          <a:ext cx="870913" cy="870913"/>
        </a:xfrm>
        <a:prstGeom prst="arc">
          <a:avLst>
            <a:gd name="adj1" fmla="val 2400000"/>
            <a:gd name="adj2" fmla="val 8400000"/>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CD4467-22C7-4F97-9F09-428A154CFCF7}">
      <dsp:nvSpPr>
        <dsp:cNvPr id="0" name=""/>
        <dsp:cNvSpPr/>
      </dsp:nvSpPr>
      <dsp:spPr>
        <a:xfrm>
          <a:off x="4817591" y="156794"/>
          <a:ext cx="1741827" cy="55738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Flowers</a:t>
          </a:r>
        </a:p>
      </dsp:txBody>
      <dsp:txXfrm>
        <a:off x="4817591" y="156794"/>
        <a:ext cx="1741827" cy="557384"/>
      </dsp:txXfrm>
    </dsp:sp>
    <dsp:sp modelId="{C3A1D0CB-BBB8-4D01-93E4-3923FACB941E}">
      <dsp:nvSpPr>
        <dsp:cNvPr id="0" name=""/>
        <dsp:cNvSpPr/>
      </dsp:nvSpPr>
      <dsp:spPr>
        <a:xfrm>
          <a:off x="3067054" y="1236727"/>
          <a:ext cx="870913" cy="870913"/>
        </a:xfrm>
        <a:prstGeom prst="arc">
          <a:avLst>
            <a:gd name="adj1" fmla="val 13200000"/>
            <a:gd name="adj2" fmla="val 19200000"/>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5D4065-E3FA-4D90-B584-DE2A08FDB445}">
      <dsp:nvSpPr>
        <dsp:cNvPr id="0" name=""/>
        <dsp:cNvSpPr/>
      </dsp:nvSpPr>
      <dsp:spPr>
        <a:xfrm>
          <a:off x="3067054" y="1236727"/>
          <a:ext cx="870913" cy="870913"/>
        </a:xfrm>
        <a:prstGeom prst="arc">
          <a:avLst>
            <a:gd name="adj1" fmla="val 2400000"/>
            <a:gd name="adj2" fmla="val 8400000"/>
          </a:avLst>
        </a:prstGeom>
        <a:no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sp>
    <dsp:sp modelId="{6842FDAA-D0D2-441D-A130-F6CC6EB8041B}">
      <dsp:nvSpPr>
        <dsp:cNvPr id="0" name=""/>
        <dsp:cNvSpPr/>
      </dsp:nvSpPr>
      <dsp:spPr>
        <a:xfrm>
          <a:off x="2631597" y="1393491"/>
          <a:ext cx="1741827" cy="55738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Carnation</a:t>
          </a:r>
        </a:p>
        <a:p>
          <a:pPr marL="0" lvl="0" indent="0" algn="ctr" defTabSz="533400">
            <a:lnSpc>
              <a:spcPct val="90000"/>
            </a:lnSpc>
            <a:spcBef>
              <a:spcPct val="0"/>
            </a:spcBef>
            <a:spcAft>
              <a:spcPct val="35000"/>
            </a:spcAft>
            <a:buNone/>
          </a:pPr>
          <a:r>
            <a:rPr lang="en-US" sz="1200" b="1" kern="1200" dirty="0"/>
            <a:t>Fascination/Divine Love</a:t>
          </a:r>
        </a:p>
      </dsp:txBody>
      <dsp:txXfrm>
        <a:off x="2631597" y="1393491"/>
        <a:ext cx="1741827" cy="557384"/>
      </dsp:txXfrm>
    </dsp:sp>
    <dsp:sp modelId="{845D0ECB-A138-493F-8F8B-A2D91A6B3F3A}">
      <dsp:nvSpPr>
        <dsp:cNvPr id="0" name=""/>
        <dsp:cNvSpPr/>
      </dsp:nvSpPr>
      <dsp:spPr>
        <a:xfrm>
          <a:off x="4199242" y="2473425"/>
          <a:ext cx="870913" cy="870913"/>
        </a:xfrm>
        <a:prstGeom prst="arc">
          <a:avLst>
            <a:gd name="adj1" fmla="val 13200000"/>
            <a:gd name="adj2" fmla="val 19200000"/>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7E124C-D455-4346-9221-50D16F78A5D4}">
      <dsp:nvSpPr>
        <dsp:cNvPr id="0" name=""/>
        <dsp:cNvSpPr/>
      </dsp:nvSpPr>
      <dsp:spPr>
        <a:xfrm>
          <a:off x="4199242" y="2473425"/>
          <a:ext cx="870913" cy="870913"/>
        </a:xfrm>
        <a:prstGeom prst="arc">
          <a:avLst>
            <a:gd name="adj1" fmla="val 2400000"/>
            <a:gd name="adj2" fmla="val 8400000"/>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7D84320-8A47-4A59-AD8E-97A194B2FFD0}">
      <dsp:nvSpPr>
        <dsp:cNvPr id="0" name=""/>
        <dsp:cNvSpPr/>
      </dsp:nvSpPr>
      <dsp:spPr>
        <a:xfrm>
          <a:off x="3763785" y="2630189"/>
          <a:ext cx="1741827" cy="55738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C00000"/>
              </a:solidFill>
            </a:rPr>
            <a:t>Red</a:t>
          </a:r>
          <a:r>
            <a:rPr lang="en-US" sz="1200" kern="1200" dirty="0"/>
            <a:t> Carnation: </a:t>
          </a:r>
        </a:p>
        <a:p>
          <a:pPr marL="0" lvl="0" indent="0" algn="ctr" defTabSz="533400">
            <a:lnSpc>
              <a:spcPct val="90000"/>
            </a:lnSpc>
            <a:spcBef>
              <a:spcPct val="0"/>
            </a:spcBef>
            <a:spcAft>
              <a:spcPct val="35000"/>
            </a:spcAft>
            <a:buNone/>
          </a:pPr>
          <a:r>
            <a:rPr lang="en-US" sz="1200" kern="1200" dirty="0"/>
            <a:t>Admiration</a:t>
          </a:r>
        </a:p>
      </dsp:txBody>
      <dsp:txXfrm>
        <a:off x="3763785" y="2630189"/>
        <a:ext cx="1741827" cy="557384"/>
      </dsp:txXfrm>
    </dsp:sp>
    <dsp:sp modelId="{30369333-F51D-4F44-AB7D-E8073BC86D66}">
      <dsp:nvSpPr>
        <dsp:cNvPr id="0" name=""/>
        <dsp:cNvSpPr/>
      </dsp:nvSpPr>
      <dsp:spPr>
        <a:xfrm>
          <a:off x="4199242" y="3710122"/>
          <a:ext cx="870913" cy="870913"/>
        </a:xfrm>
        <a:prstGeom prst="arc">
          <a:avLst>
            <a:gd name="adj1" fmla="val 13200000"/>
            <a:gd name="adj2" fmla="val 19200000"/>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1644F60-1898-410B-9601-866DAB4A67AF}">
      <dsp:nvSpPr>
        <dsp:cNvPr id="0" name=""/>
        <dsp:cNvSpPr/>
      </dsp:nvSpPr>
      <dsp:spPr>
        <a:xfrm>
          <a:off x="4199242" y="3710122"/>
          <a:ext cx="870913" cy="870913"/>
        </a:xfrm>
        <a:prstGeom prst="arc">
          <a:avLst>
            <a:gd name="adj1" fmla="val 2400000"/>
            <a:gd name="adj2" fmla="val 8400000"/>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19E709-E2DD-4E7C-B3E2-31C8AC69A1EC}">
      <dsp:nvSpPr>
        <dsp:cNvPr id="0" name=""/>
        <dsp:cNvSpPr/>
      </dsp:nvSpPr>
      <dsp:spPr>
        <a:xfrm>
          <a:off x="3763785" y="3866887"/>
          <a:ext cx="1741827" cy="55738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accent4">
                  <a:lumMod val="60000"/>
                  <a:lumOff val="40000"/>
                </a:schemeClr>
              </a:solidFill>
            </a:rPr>
            <a:t>Yellow</a:t>
          </a:r>
          <a:r>
            <a:rPr lang="en-US" sz="1200" kern="1200" dirty="0"/>
            <a:t> Carnation: </a:t>
          </a:r>
        </a:p>
        <a:p>
          <a:pPr marL="0" lvl="0" indent="0" algn="ctr" defTabSz="533400">
            <a:lnSpc>
              <a:spcPct val="90000"/>
            </a:lnSpc>
            <a:spcBef>
              <a:spcPct val="0"/>
            </a:spcBef>
            <a:spcAft>
              <a:spcPct val="35000"/>
            </a:spcAft>
            <a:buNone/>
          </a:pPr>
          <a:r>
            <a:rPr lang="en-US" sz="1200" kern="1200" dirty="0"/>
            <a:t>Disappointment; Rejection</a:t>
          </a:r>
        </a:p>
      </dsp:txBody>
      <dsp:txXfrm>
        <a:off x="3763785" y="3866887"/>
        <a:ext cx="1741827" cy="557384"/>
      </dsp:txXfrm>
    </dsp:sp>
    <dsp:sp modelId="{C2CEA295-B653-4BDD-BAEE-D6B4203C344C}">
      <dsp:nvSpPr>
        <dsp:cNvPr id="0" name=""/>
        <dsp:cNvSpPr/>
      </dsp:nvSpPr>
      <dsp:spPr>
        <a:xfrm>
          <a:off x="4199242" y="4946820"/>
          <a:ext cx="870913" cy="870913"/>
        </a:xfrm>
        <a:prstGeom prst="arc">
          <a:avLst>
            <a:gd name="adj1" fmla="val 13200000"/>
            <a:gd name="adj2" fmla="val 19200000"/>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0DD5402-FCAD-475A-979F-308EE71DBFF2}">
      <dsp:nvSpPr>
        <dsp:cNvPr id="0" name=""/>
        <dsp:cNvSpPr/>
      </dsp:nvSpPr>
      <dsp:spPr>
        <a:xfrm>
          <a:off x="4199242" y="4946820"/>
          <a:ext cx="870913" cy="870913"/>
        </a:xfrm>
        <a:prstGeom prst="arc">
          <a:avLst>
            <a:gd name="adj1" fmla="val 2400000"/>
            <a:gd name="adj2" fmla="val 8400000"/>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425AA7-5406-46B2-B0F9-320374D53BBC}">
      <dsp:nvSpPr>
        <dsp:cNvPr id="0" name=""/>
        <dsp:cNvSpPr/>
      </dsp:nvSpPr>
      <dsp:spPr>
        <a:xfrm>
          <a:off x="3763785" y="5103584"/>
          <a:ext cx="1741827" cy="55738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CC3399"/>
              </a:solidFill>
            </a:rPr>
            <a:t>Pink</a:t>
          </a:r>
          <a:r>
            <a:rPr lang="en-US" sz="1200" kern="1200" dirty="0">
              <a:solidFill>
                <a:srgbClr val="CC3399"/>
              </a:solidFill>
            </a:rPr>
            <a:t> </a:t>
          </a:r>
          <a:r>
            <a:rPr lang="en-US" sz="1200" kern="1200" dirty="0"/>
            <a:t>Carnation:</a:t>
          </a:r>
        </a:p>
        <a:p>
          <a:pPr marL="0" lvl="0" indent="0" algn="ctr" defTabSz="533400">
            <a:lnSpc>
              <a:spcPct val="90000"/>
            </a:lnSpc>
            <a:spcBef>
              <a:spcPct val="0"/>
            </a:spcBef>
            <a:spcAft>
              <a:spcPct val="35000"/>
            </a:spcAft>
            <a:buNone/>
          </a:pPr>
          <a:r>
            <a:rPr lang="en-US" sz="1200" kern="1200" dirty="0"/>
            <a:t> “I will never forget you.”</a:t>
          </a:r>
        </a:p>
      </dsp:txBody>
      <dsp:txXfrm>
        <a:off x="3763785" y="5103584"/>
        <a:ext cx="1741827" cy="5573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D4CD61-DA3A-4009-B708-CBC2528B97DF}">
      <dsp:nvSpPr>
        <dsp:cNvPr id="0" name=""/>
        <dsp:cNvSpPr/>
      </dsp:nvSpPr>
      <dsp:spPr>
        <a:xfrm>
          <a:off x="3502511" y="2107641"/>
          <a:ext cx="801240" cy="2995943"/>
        </a:xfrm>
        <a:custGeom>
          <a:avLst/>
          <a:gdLst/>
          <a:ahLst/>
          <a:cxnLst/>
          <a:rect l="0" t="0" r="0" b="0"/>
          <a:pathLst>
            <a:path>
              <a:moveTo>
                <a:pt x="0" y="0"/>
              </a:moveTo>
              <a:lnTo>
                <a:pt x="0" y="2995943"/>
              </a:lnTo>
              <a:lnTo>
                <a:pt x="801240" y="2995943"/>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050B74-E537-49DD-8266-815F947152D5}">
      <dsp:nvSpPr>
        <dsp:cNvPr id="0" name=""/>
        <dsp:cNvSpPr/>
      </dsp:nvSpPr>
      <dsp:spPr>
        <a:xfrm>
          <a:off x="3502511" y="2107641"/>
          <a:ext cx="801240" cy="1759245"/>
        </a:xfrm>
        <a:custGeom>
          <a:avLst/>
          <a:gdLst/>
          <a:ahLst/>
          <a:cxnLst/>
          <a:rect l="0" t="0" r="0" b="0"/>
          <a:pathLst>
            <a:path>
              <a:moveTo>
                <a:pt x="0" y="0"/>
              </a:moveTo>
              <a:lnTo>
                <a:pt x="0" y="1759245"/>
              </a:lnTo>
              <a:lnTo>
                <a:pt x="801240" y="1759245"/>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58953A-F346-428A-BE0F-D7E57C6B6751}">
      <dsp:nvSpPr>
        <dsp:cNvPr id="0" name=""/>
        <dsp:cNvSpPr/>
      </dsp:nvSpPr>
      <dsp:spPr>
        <a:xfrm>
          <a:off x="3502511" y="2107641"/>
          <a:ext cx="801240" cy="522548"/>
        </a:xfrm>
        <a:custGeom>
          <a:avLst/>
          <a:gdLst/>
          <a:ahLst/>
          <a:cxnLst/>
          <a:rect l="0" t="0" r="0" b="0"/>
          <a:pathLst>
            <a:path>
              <a:moveTo>
                <a:pt x="0" y="0"/>
              </a:moveTo>
              <a:lnTo>
                <a:pt x="0" y="522548"/>
              </a:lnTo>
              <a:lnTo>
                <a:pt x="801240" y="522548"/>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A078EC-5A42-4C36-B27A-E8D7FFEB78E2}">
      <dsp:nvSpPr>
        <dsp:cNvPr id="0" name=""/>
        <dsp:cNvSpPr/>
      </dsp:nvSpPr>
      <dsp:spPr>
        <a:xfrm>
          <a:off x="3833458" y="870943"/>
          <a:ext cx="1855046" cy="522548"/>
        </a:xfrm>
        <a:custGeom>
          <a:avLst/>
          <a:gdLst/>
          <a:ahLst/>
          <a:cxnLst/>
          <a:rect l="0" t="0" r="0" b="0"/>
          <a:pathLst>
            <a:path>
              <a:moveTo>
                <a:pt x="1855046" y="0"/>
              </a:moveTo>
              <a:lnTo>
                <a:pt x="1855046" y="522548"/>
              </a:lnTo>
              <a:lnTo>
                <a:pt x="0" y="522548"/>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CD54CCA-6E7C-4108-AEA8-BFBF41E56B03}">
      <dsp:nvSpPr>
        <dsp:cNvPr id="0" name=""/>
        <dsp:cNvSpPr/>
      </dsp:nvSpPr>
      <dsp:spPr>
        <a:xfrm>
          <a:off x="5253047" y="29"/>
          <a:ext cx="870913" cy="870913"/>
        </a:xfrm>
        <a:prstGeom prst="arc">
          <a:avLst>
            <a:gd name="adj1" fmla="val 13200000"/>
            <a:gd name="adj2" fmla="val 19200000"/>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E63720-6484-4B54-B7C7-0DE00E683169}">
      <dsp:nvSpPr>
        <dsp:cNvPr id="0" name=""/>
        <dsp:cNvSpPr/>
      </dsp:nvSpPr>
      <dsp:spPr>
        <a:xfrm>
          <a:off x="5253047" y="29"/>
          <a:ext cx="870913" cy="870913"/>
        </a:xfrm>
        <a:prstGeom prst="arc">
          <a:avLst>
            <a:gd name="adj1" fmla="val 2400000"/>
            <a:gd name="adj2" fmla="val 8400000"/>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CD4467-22C7-4F97-9F09-428A154CFCF7}">
      <dsp:nvSpPr>
        <dsp:cNvPr id="0" name=""/>
        <dsp:cNvSpPr/>
      </dsp:nvSpPr>
      <dsp:spPr>
        <a:xfrm>
          <a:off x="4817591" y="156794"/>
          <a:ext cx="1741827" cy="55738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Flowers</a:t>
          </a:r>
        </a:p>
      </dsp:txBody>
      <dsp:txXfrm>
        <a:off x="4817591" y="156794"/>
        <a:ext cx="1741827" cy="557384"/>
      </dsp:txXfrm>
    </dsp:sp>
    <dsp:sp modelId="{C3A1D0CB-BBB8-4D01-93E4-3923FACB941E}">
      <dsp:nvSpPr>
        <dsp:cNvPr id="0" name=""/>
        <dsp:cNvSpPr/>
      </dsp:nvSpPr>
      <dsp:spPr>
        <a:xfrm>
          <a:off x="3067054" y="1236727"/>
          <a:ext cx="870913" cy="870913"/>
        </a:xfrm>
        <a:prstGeom prst="arc">
          <a:avLst>
            <a:gd name="adj1" fmla="val 13200000"/>
            <a:gd name="adj2" fmla="val 19200000"/>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5D4065-E3FA-4D90-B584-DE2A08FDB445}">
      <dsp:nvSpPr>
        <dsp:cNvPr id="0" name=""/>
        <dsp:cNvSpPr/>
      </dsp:nvSpPr>
      <dsp:spPr>
        <a:xfrm>
          <a:off x="3067054" y="1236727"/>
          <a:ext cx="870913" cy="870913"/>
        </a:xfrm>
        <a:prstGeom prst="arc">
          <a:avLst>
            <a:gd name="adj1" fmla="val 2400000"/>
            <a:gd name="adj2" fmla="val 8400000"/>
          </a:avLst>
        </a:prstGeom>
        <a:no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sp>
    <dsp:sp modelId="{6842FDAA-D0D2-441D-A130-F6CC6EB8041B}">
      <dsp:nvSpPr>
        <dsp:cNvPr id="0" name=""/>
        <dsp:cNvSpPr/>
      </dsp:nvSpPr>
      <dsp:spPr>
        <a:xfrm>
          <a:off x="2631597" y="1393491"/>
          <a:ext cx="1741827" cy="55738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Hyacinth</a:t>
          </a:r>
        </a:p>
        <a:p>
          <a:pPr marL="0" lvl="0" indent="0" algn="ctr" defTabSz="533400">
            <a:lnSpc>
              <a:spcPct val="90000"/>
            </a:lnSpc>
            <a:spcBef>
              <a:spcPct val="0"/>
            </a:spcBef>
            <a:spcAft>
              <a:spcPct val="35000"/>
            </a:spcAft>
            <a:buNone/>
          </a:pPr>
          <a:r>
            <a:rPr lang="en-US" sz="1200" b="1" kern="1200" dirty="0"/>
            <a:t>Games and Sports; Apollo</a:t>
          </a:r>
        </a:p>
      </dsp:txBody>
      <dsp:txXfrm>
        <a:off x="2631597" y="1393491"/>
        <a:ext cx="1741827" cy="557384"/>
      </dsp:txXfrm>
    </dsp:sp>
    <dsp:sp modelId="{845D0ECB-A138-493F-8F8B-A2D91A6B3F3A}">
      <dsp:nvSpPr>
        <dsp:cNvPr id="0" name=""/>
        <dsp:cNvSpPr/>
      </dsp:nvSpPr>
      <dsp:spPr>
        <a:xfrm>
          <a:off x="4199242" y="2473425"/>
          <a:ext cx="870913" cy="870913"/>
        </a:xfrm>
        <a:prstGeom prst="arc">
          <a:avLst>
            <a:gd name="adj1" fmla="val 13200000"/>
            <a:gd name="adj2" fmla="val 19200000"/>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7E124C-D455-4346-9221-50D16F78A5D4}">
      <dsp:nvSpPr>
        <dsp:cNvPr id="0" name=""/>
        <dsp:cNvSpPr/>
      </dsp:nvSpPr>
      <dsp:spPr>
        <a:xfrm>
          <a:off x="4199242" y="2473425"/>
          <a:ext cx="870913" cy="870913"/>
        </a:xfrm>
        <a:prstGeom prst="arc">
          <a:avLst>
            <a:gd name="adj1" fmla="val 2400000"/>
            <a:gd name="adj2" fmla="val 8400000"/>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7D84320-8A47-4A59-AD8E-97A194B2FFD0}">
      <dsp:nvSpPr>
        <dsp:cNvPr id="0" name=""/>
        <dsp:cNvSpPr/>
      </dsp:nvSpPr>
      <dsp:spPr>
        <a:xfrm>
          <a:off x="3763785" y="2630189"/>
          <a:ext cx="1741827" cy="55738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7030A0"/>
              </a:solidFill>
            </a:rPr>
            <a:t>Purple</a:t>
          </a:r>
          <a:r>
            <a:rPr lang="en-US" sz="1200" kern="1200" dirty="0"/>
            <a:t> Hyacinth: </a:t>
          </a:r>
        </a:p>
        <a:p>
          <a:pPr marL="0" lvl="0" indent="0" algn="ctr" defTabSz="533400">
            <a:lnSpc>
              <a:spcPct val="90000"/>
            </a:lnSpc>
            <a:spcBef>
              <a:spcPct val="0"/>
            </a:spcBef>
            <a:spcAft>
              <a:spcPct val="35000"/>
            </a:spcAft>
            <a:buNone/>
          </a:pPr>
          <a:r>
            <a:rPr lang="en-US" sz="1200" kern="1200" dirty="0"/>
            <a:t>Sorry; Forgiveness</a:t>
          </a:r>
        </a:p>
      </dsp:txBody>
      <dsp:txXfrm>
        <a:off x="3763785" y="2630189"/>
        <a:ext cx="1741827" cy="557384"/>
      </dsp:txXfrm>
    </dsp:sp>
    <dsp:sp modelId="{30369333-F51D-4F44-AB7D-E8073BC86D66}">
      <dsp:nvSpPr>
        <dsp:cNvPr id="0" name=""/>
        <dsp:cNvSpPr/>
      </dsp:nvSpPr>
      <dsp:spPr>
        <a:xfrm>
          <a:off x="4199242" y="3710122"/>
          <a:ext cx="870913" cy="870913"/>
        </a:xfrm>
        <a:prstGeom prst="arc">
          <a:avLst>
            <a:gd name="adj1" fmla="val 13200000"/>
            <a:gd name="adj2" fmla="val 19200000"/>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1644F60-1898-410B-9601-866DAB4A67AF}">
      <dsp:nvSpPr>
        <dsp:cNvPr id="0" name=""/>
        <dsp:cNvSpPr/>
      </dsp:nvSpPr>
      <dsp:spPr>
        <a:xfrm>
          <a:off x="4199242" y="3710122"/>
          <a:ext cx="870913" cy="870913"/>
        </a:xfrm>
        <a:prstGeom prst="arc">
          <a:avLst>
            <a:gd name="adj1" fmla="val 2400000"/>
            <a:gd name="adj2" fmla="val 8400000"/>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19E709-E2DD-4E7C-B3E2-31C8AC69A1EC}">
      <dsp:nvSpPr>
        <dsp:cNvPr id="0" name=""/>
        <dsp:cNvSpPr/>
      </dsp:nvSpPr>
      <dsp:spPr>
        <a:xfrm>
          <a:off x="3763785" y="3866887"/>
          <a:ext cx="1741827" cy="55738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accent4">
                  <a:lumMod val="60000"/>
                  <a:lumOff val="40000"/>
                </a:schemeClr>
              </a:solidFill>
            </a:rPr>
            <a:t>Yellow</a:t>
          </a:r>
          <a:r>
            <a:rPr lang="en-US" sz="1200" kern="1200" dirty="0"/>
            <a:t> Hyacinth: </a:t>
          </a:r>
        </a:p>
        <a:p>
          <a:pPr marL="0" lvl="0" indent="0" algn="ctr" defTabSz="533400">
            <a:lnSpc>
              <a:spcPct val="90000"/>
            </a:lnSpc>
            <a:spcBef>
              <a:spcPct val="0"/>
            </a:spcBef>
            <a:spcAft>
              <a:spcPct val="35000"/>
            </a:spcAft>
            <a:buNone/>
          </a:pPr>
          <a:r>
            <a:rPr lang="en-US" sz="1200" kern="1200" dirty="0"/>
            <a:t>Jealousy</a:t>
          </a:r>
        </a:p>
      </dsp:txBody>
      <dsp:txXfrm>
        <a:off x="3763785" y="3866887"/>
        <a:ext cx="1741827" cy="557384"/>
      </dsp:txXfrm>
    </dsp:sp>
    <dsp:sp modelId="{C2CEA295-B653-4BDD-BAEE-D6B4203C344C}">
      <dsp:nvSpPr>
        <dsp:cNvPr id="0" name=""/>
        <dsp:cNvSpPr/>
      </dsp:nvSpPr>
      <dsp:spPr>
        <a:xfrm>
          <a:off x="4199242" y="4946820"/>
          <a:ext cx="870913" cy="870913"/>
        </a:xfrm>
        <a:prstGeom prst="arc">
          <a:avLst>
            <a:gd name="adj1" fmla="val 13200000"/>
            <a:gd name="adj2" fmla="val 19200000"/>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0DD5402-FCAD-475A-979F-308EE71DBFF2}">
      <dsp:nvSpPr>
        <dsp:cNvPr id="0" name=""/>
        <dsp:cNvSpPr/>
      </dsp:nvSpPr>
      <dsp:spPr>
        <a:xfrm>
          <a:off x="4199242" y="4946820"/>
          <a:ext cx="870913" cy="870913"/>
        </a:xfrm>
        <a:prstGeom prst="arc">
          <a:avLst>
            <a:gd name="adj1" fmla="val 2400000"/>
            <a:gd name="adj2" fmla="val 8400000"/>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425AA7-5406-46B2-B0F9-320374D53BBC}">
      <dsp:nvSpPr>
        <dsp:cNvPr id="0" name=""/>
        <dsp:cNvSpPr/>
      </dsp:nvSpPr>
      <dsp:spPr>
        <a:xfrm>
          <a:off x="3763785" y="5103584"/>
          <a:ext cx="1741827" cy="55738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accent5">
                  <a:lumMod val="75000"/>
                </a:schemeClr>
              </a:solidFill>
            </a:rPr>
            <a:t>Blue</a:t>
          </a:r>
          <a:r>
            <a:rPr lang="en-US" sz="1200" kern="1200" dirty="0">
              <a:solidFill>
                <a:srgbClr val="CC3399"/>
              </a:solidFill>
            </a:rPr>
            <a:t> </a:t>
          </a:r>
          <a:r>
            <a:rPr lang="en-US" sz="1200" kern="1200" dirty="0"/>
            <a:t>Hyacinth:</a:t>
          </a:r>
        </a:p>
        <a:p>
          <a:pPr marL="0" lvl="0" indent="0" algn="ctr" defTabSz="533400">
            <a:lnSpc>
              <a:spcPct val="90000"/>
            </a:lnSpc>
            <a:spcBef>
              <a:spcPct val="0"/>
            </a:spcBef>
            <a:spcAft>
              <a:spcPct val="35000"/>
            </a:spcAft>
            <a:buNone/>
          </a:pPr>
          <a:r>
            <a:rPr lang="en-US" sz="1200" kern="1200" dirty="0"/>
            <a:t> Faithful/Dependable</a:t>
          </a:r>
        </a:p>
      </dsp:txBody>
      <dsp:txXfrm>
        <a:off x="3763785" y="5103584"/>
        <a:ext cx="1741827" cy="5573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A7AAF-F1BC-4CF5-88D3-CBE55087C194}">
      <dsp:nvSpPr>
        <dsp:cNvPr id="0" name=""/>
        <dsp:cNvSpPr/>
      </dsp:nvSpPr>
      <dsp:spPr>
        <a:xfrm>
          <a:off x="6137025" y="2107641"/>
          <a:ext cx="801240" cy="2995943"/>
        </a:xfrm>
        <a:custGeom>
          <a:avLst/>
          <a:gdLst/>
          <a:ahLst/>
          <a:cxnLst/>
          <a:rect l="0" t="0" r="0" b="0"/>
          <a:pathLst>
            <a:path>
              <a:moveTo>
                <a:pt x="0" y="0"/>
              </a:moveTo>
              <a:lnTo>
                <a:pt x="0" y="2995943"/>
              </a:lnTo>
              <a:lnTo>
                <a:pt x="801240" y="2995943"/>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6C511E2-95F9-4610-A51D-6C19EDDA3666}">
      <dsp:nvSpPr>
        <dsp:cNvPr id="0" name=""/>
        <dsp:cNvSpPr/>
      </dsp:nvSpPr>
      <dsp:spPr>
        <a:xfrm>
          <a:off x="6137025" y="2107641"/>
          <a:ext cx="801240" cy="1759245"/>
        </a:xfrm>
        <a:custGeom>
          <a:avLst/>
          <a:gdLst/>
          <a:ahLst/>
          <a:cxnLst/>
          <a:rect l="0" t="0" r="0" b="0"/>
          <a:pathLst>
            <a:path>
              <a:moveTo>
                <a:pt x="0" y="0"/>
              </a:moveTo>
              <a:lnTo>
                <a:pt x="0" y="1759245"/>
              </a:lnTo>
              <a:lnTo>
                <a:pt x="801240" y="1759245"/>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E65085-8DA2-43FF-A435-AF1803D5C057}">
      <dsp:nvSpPr>
        <dsp:cNvPr id="0" name=""/>
        <dsp:cNvSpPr/>
      </dsp:nvSpPr>
      <dsp:spPr>
        <a:xfrm>
          <a:off x="6137025" y="2107641"/>
          <a:ext cx="801240" cy="522548"/>
        </a:xfrm>
        <a:custGeom>
          <a:avLst/>
          <a:gdLst/>
          <a:ahLst/>
          <a:cxnLst/>
          <a:rect l="0" t="0" r="0" b="0"/>
          <a:pathLst>
            <a:path>
              <a:moveTo>
                <a:pt x="0" y="0"/>
              </a:moveTo>
              <a:lnTo>
                <a:pt x="0" y="522548"/>
              </a:lnTo>
              <a:lnTo>
                <a:pt x="801240" y="522548"/>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1D8013-45B0-4D99-964B-D0ACFB96164B}">
      <dsp:nvSpPr>
        <dsp:cNvPr id="0" name=""/>
        <dsp:cNvSpPr/>
      </dsp:nvSpPr>
      <dsp:spPr>
        <a:xfrm>
          <a:off x="4029414" y="870943"/>
          <a:ext cx="2107611" cy="365783"/>
        </a:xfrm>
        <a:custGeom>
          <a:avLst/>
          <a:gdLst/>
          <a:ahLst/>
          <a:cxnLst/>
          <a:rect l="0" t="0" r="0" b="0"/>
          <a:pathLst>
            <a:path>
              <a:moveTo>
                <a:pt x="0" y="0"/>
              </a:moveTo>
              <a:lnTo>
                <a:pt x="0" y="182891"/>
              </a:lnTo>
              <a:lnTo>
                <a:pt x="2107611" y="182891"/>
              </a:lnTo>
              <a:lnTo>
                <a:pt x="2107611" y="365783"/>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2692CAD-F0F5-438C-82D3-1CF9D9E5D756}">
      <dsp:nvSpPr>
        <dsp:cNvPr id="0" name=""/>
        <dsp:cNvSpPr/>
      </dsp:nvSpPr>
      <dsp:spPr>
        <a:xfrm>
          <a:off x="4029414" y="2107641"/>
          <a:ext cx="801240" cy="2995943"/>
        </a:xfrm>
        <a:custGeom>
          <a:avLst/>
          <a:gdLst/>
          <a:ahLst/>
          <a:cxnLst/>
          <a:rect l="0" t="0" r="0" b="0"/>
          <a:pathLst>
            <a:path>
              <a:moveTo>
                <a:pt x="0" y="0"/>
              </a:moveTo>
              <a:lnTo>
                <a:pt x="0" y="2995943"/>
              </a:lnTo>
              <a:lnTo>
                <a:pt x="801240" y="2995943"/>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7E5185C-0345-4C3A-BAAE-AF94B6FE0D63}">
      <dsp:nvSpPr>
        <dsp:cNvPr id="0" name=""/>
        <dsp:cNvSpPr/>
      </dsp:nvSpPr>
      <dsp:spPr>
        <a:xfrm>
          <a:off x="4029414" y="2107641"/>
          <a:ext cx="801240" cy="1759245"/>
        </a:xfrm>
        <a:custGeom>
          <a:avLst/>
          <a:gdLst/>
          <a:ahLst/>
          <a:cxnLst/>
          <a:rect l="0" t="0" r="0" b="0"/>
          <a:pathLst>
            <a:path>
              <a:moveTo>
                <a:pt x="0" y="0"/>
              </a:moveTo>
              <a:lnTo>
                <a:pt x="0" y="1759245"/>
              </a:lnTo>
              <a:lnTo>
                <a:pt x="801240" y="1759245"/>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6E817C3-39B8-4C36-979E-B1799FAC8E4F}">
      <dsp:nvSpPr>
        <dsp:cNvPr id="0" name=""/>
        <dsp:cNvSpPr/>
      </dsp:nvSpPr>
      <dsp:spPr>
        <a:xfrm>
          <a:off x="4029414" y="2107641"/>
          <a:ext cx="801240" cy="522548"/>
        </a:xfrm>
        <a:custGeom>
          <a:avLst/>
          <a:gdLst/>
          <a:ahLst/>
          <a:cxnLst/>
          <a:rect l="0" t="0" r="0" b="0"/>
          <a:pathLst>
            <a:path>
              <a:moveTo>
                <a:pt x="0" y="0"/>
              </a:moveTo>
              <a:lnTo>
                <a:pt x="0" y="522548"/>
              </a:lnTo>
              <a:lnTo>
                <a:pt x="801240" y="522548"/>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5D4546-5915-46EE-B4D0-B5EE42070504}">
      <dsp:nvSpPr>
        <dsp:cNvPr id="0" name=""/>
        <dsp:cNvSpPr/>
      </dsp:nvSpPr>
      <dsp:spPr>
        <a:xfrm>
          <a:off x="3983694" y="870943"/>
          <a:ext cx="91440" cy="365783"/>
        </a:xfrm>
        <a:custGeom>
          <a:avLst/>
          <a:gdLst/>
          <a:ahLst/>
          <a:cxnLst/>
          <a:rect l="0" t="0" r="0" b="0"/>
          <a:pathLst>
            <a:path>
              <a:moveTo>
                <a:pt x="45720" y="0"/>
              </a:moveTo>
              <a:lnTo>
                <a:pt x="45720" y="365783"/>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39AC18-7820-43B2-AD41-E53F61367210}">
      <dsp:nvSpPr>
        <dsp:cNvPr id="0" name=""/>
        <dsp:cNvSpPr/>
      </dsp:nvSpPr>
      <dsp:spPr>
        <a:xfrm>
          <a:off x="1921802" y="2107641"/>
          <a:ext cx="801240" cy="2995943"/>
        </a:xfrm>
        <a:custGeom>
          <a:avLst/>
          <a:gdLst/>
          <a:ahLst/>
          <a:cxnLst/>
          <a:rect l="0" t="0" r="0" b="0"/>
          <a:pathLst>
            <a:path>
              <a:moveTo>
                <a:pt x="0" y="0"/>
              </a:moveTo>
              <a:lnTo>
                <a:pt x="0" y="2995943"/>
              </a:lnTo>
              <a:lnTo>
                <a:pt x="801240" y="2995943"/>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0CFA27F-E57F-4554-9EB0-42728C30AC8F}">
      <dsp:nvSpPr>
        <dsp:cNvPr id="0" name=""/>
        <dsp:cNvSpPr/>
      </dsp:nvSpPr>
      <dsp:spPr>
        <a:xfrm>
          <a:off x="1921802" y="2107641"/>
          <a:ext cx="801240" cy="1759245"/>
        </a:xfrm>
        <a:custGeom>
          <a:avLst/>
          <a:gdLst/>
          <a:ahLst/>
          <a:cxnLst/>
          <a:rect l="0" t="0" r="0" b="0"/>
          <a:pathLst>
            <a:path>
              <a:moveTo>
                <a:pt x="0" y="0"/>
              </a:moveTo>
              <a:lnTo>
                <a:pt x="0" y="1759245"/>
              </a:lnTo>
              <a:lnTo>
                <a:pt x="801240" y="1759245"/>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26EF94-D41A-4467-8A52-AF2765BCDAD7}">
      <dsp:nvSpPr>
        <dsp:cNvPr id="0" name=""/>
        <dsp:cNvSpPr/>
      </dsp:nvSpPr>
      <dsp:spPr>
        <a:xfrm>
          <a:off x="1921802" y="2107641"/>
          <a:ext cx="801240" cy="522548"/>
        </a:xfrm>
        <a:custGeom>
          <a:avLst/>
          <a:gdLst/>
          <a:ahLst/>
          <a:cxnLst/>
          <a:rect l="0" t="0" r="0" b="0"/>
          <a:pathLst>
            <a:path>
              <a:moveTo>
                <a:pt x="0" y="0"/>
              </a:moveTo>
              <a:lnTo>
                <a:pt x="0" y="522548"/>
              </a:lnTo>
              <a:lnTo>
                <a:pt x="801240" y="522548"/>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F49243D-1B60-4EF7-B81D-7613B37BE296}">
      <dsp:nvSpPr>
        <dsp:cNvPr id="0" name=""/>
        <dsp:cNvSpPr/>
      </dsp:nvSpPr>
      <dsp:spPr>
        <a:xfrm>
          <a:off x="1921802" y="870943"/>
          <a:ext cx="2107611" cy="365783"/>
        </a:xfrm>
        <a:custGeom>
          <a:avLst/>
          <a:gdLst/>
          <a:ahLst/>
          <a:cxnLst/>
          <a:rect l="0" t="0" r="0" b="0"/>
          <a:pathLst>
            <a:path>
              <a:moveTo>
                <a:pt x="2107611" y="0"/>
              </a:moveTo>
              <a:lnTo>
                <a:pt x="2107611" y="182891"/>
              </a:lnTo>
              <a:lnTo>
                <a:pt x="0" y="182891"/>
              </a:lnTo>
              <a:lnTo>
                <a:pt x="0" y="365783"/>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CD54CCA-6E7C-4108-AEA8-BFBF41E56B03}">
      <dsp:nvSpPr>
        <dsp:cNvPr id="0" name=""/>
        <dsp:cNvSpPr/>
      </dsp:nvSpPr>
      <dsp:spPr>
        <a:xfrm>
          <a:off x="3593957" y="29"/>
          <a:ext cx="870913" cy="870913"/>
        </a:xfrm>
        <a:prstGeom prst="arc">
          <a:avLst>
            <a:gd name="adj1" fmla="val 13200000"/>
            <a:gd name="adj2" fmla="val 19200000"/>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E63720-6484-4B54-B7C7-0DE00E683169}">
      <dsp:nvSpPr>
        <dsp:cNvPr id="0" name=""/>
        <dsp:cNvSpPr/>
      </dsp:nvSpPr>
      <dsp:spPr>
        <a:xfrm>
          <a:off x="3593957" y="29"/>
          <a:ext cx="870913" cy="870913"/>
        </a:xfrm>
        <a:prstGeom prst="arc">
          <a:avLst>
            <a:gd name="adj1" fmla="val 2400000"/>
            <a:gd name="adj2" fmla="val 8400000"/>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CD4467-22C7-4F97-9F09-428A154CFCF7}">
      <dsp:nvSpPr>
        <dsp:cNvPr id="0" name=""/>
        <dsp:cNvSpPr/>
      </dsp:nvSpPr>
      <dsp:spPr>
        <a:xfrm>
          <a:off x="3158500" y="156794"/>
          <a:ext cx="1741827" cy="55738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Flowers</a:t>
          </a:r>
        </a:p>
        <a:p>
          <a:pPr marL="0" lvl="0" indent="0" algn="ctr" defTabSz="533400">
            <a:lnSpc>
              <a:spcPct val="90000"/>
            </a:lnSpc>
            <a:spcBef>
              <a:spcPct val="0"/>
            </a:spcBef>
            <a:spcAft>
              <a:spcPct val="35000"/>
            </a:spcAft>
            <a:buNone/>
          </a:pPr>
          <a:r>
            <a:rPr lang="en-US" sz="1200" b="1" kern="1200" dirty="0"/>
            <a:t>Used to Convey Emotions</a:t>
          </a:r>
        </a:p>
      </dsp:txBody>
      <dsp:txXfrm>
        <a:off x="3158500" y="156794"/>
        <a:ext cx="1741827" cy="557384"/>
      </dsp:txXfrm>
    </dsp:sp>
    <dsp:sp modelId="{460AD60F-1418-4645-A8D8-CC8016927DF1}">
      <dsp:nvSpPr>
        <dsp:cNvPr id="0" name=""/>
        <dsp:cNvSpPr/>
      </dsp:nvSpPr>
      <dsp:spPr>
        <a:xfrm>
          <a:off x="1486345" y="1236727"/>
          <a:ext cx="870913" cy="870913"/>
        </a:xfrm>
        <a:prstGeom prst="arc">
          <a:avLst>
            <a:gd name="adj1" fmla="val 13200000"/>
            <a:gd name="adj2" fmla="val 19200000"/>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8C48C6-F2B7-42D1-AB3B-C5C7060DD384}">
      <dsp:nvSpPr>
        <dsp:cNvPr id="0" name=""/>
        <dsp:cNvSpPr/>
      </dsp:nvSpPr>
      <dsp:spPr>
        <a:xfrm>
          <a:off x="1486345" y="1236727"/>
          <a:ext cx="870913" cy="870913"/>
        </a:xfrm>
        <a:prstGeom prst="arc">
          <a:avLst>
            <a:gd name="adj1" fmla="val 2400000"/>
            <a:gd name="adj2" fmla="val 8400000"/>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11F99B3-2F26-4704-8532-9361D7B99849}">
      <dsp:nvSpPr>
        <dsp:cNvPr id="0" name=""/>
        <dsp:cNvSpPr/>
      </dsp:nvSpPr>
      <dsp:spPr>
        <a:xfrm>
          <a:off x="1050888" y="1393491"/>
          <a:ext cx="1741827" cy="55738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Carnation</a:t>
          </a:r>
        </a:p>
        <a:p>
          <a:pPr marL="0" lvl="0" indent="0" algn="ctr" defTabSz="533400">
            <a:lnSpc>
              <a:spcPct val="90000"/>
            </a:lnSpc>
            <a:spcBef>
              <a:spcPct val="0"/>
            </a:spcBef>
            <a:spcAft>
              <a:spcPct val="35000"/>
            </a:spcAft>
            <a:buNone/>
          </a:pPr>
          <a:r>
            <a:rPr lang="en-US" sz="1200" b="1" kern="1200" dirty="0"/>
            <a:t>Fascination/Divine Love</a:t>
          </a:r>
        </a:p>
      </dsp:txBody>
      <dsp:txXfrm>
        <a:off x="1050888" y="1393491"/>
        <a:ext cx="1741827" cy="557384"/>
      </dsp:txXfrm>
    </dsp:sp>
    <dsp:sp modelId="{DB6BDC29-3F70-41C1-AF3C-8F712745BDC2}">
      <dsp:nvSpPr>
        <dsp:cNvPr id="0" name=""/>
        <dsp:cNvSpPr/>
      </dsp:nvSpPr>
      <dsp:spPr>
        <a:xfrm>
          <a:off x="2618533" y="2473425"/>
          <a:ext cx="870913" cy="870913"/>
        </a:xfrm>
        <a:prstGeom prst="arc">
          <a:avLst>
            <a:gd name="adj1" fmla="val 13200000"/>
            <a:gd name="adj2" fmla="val 19200000"/>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07CB79-4DD1-4E6F-BF8B-266ADD4C28BD}">
      <dsp:nvSpPr>
        <dsp:cNvPr id="0" name=""/>
        <dsp:cNvSpPr/>
      </dsp:nvSpPr>
      <dsp:spPr>
        <a:xfrm>
          <a:off x="2618533" y="2473425"/>
          <a:ext cx="870913" cy="870913"/>
        </a:xfrm>
        <a:prstGeom prst="arc">
          <a:avLst>
            <a:gd name="adj1" fmla="val 2400000"/>
            <a:gd name="adj2" fmla="val 8400000"/>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8211C43-3FA5-490E-8F8E-F76754EB5BBF}">
      <dsp:nvSpPr>
        <dsp:cNvPr id="0" name=""/>
        <dsp:cNvSpPr/>
      </dsp:nvSpPr>
      <dsp:spPr>
        <a:xfrm>
          <a:off x="2183076" y="2630189"/>
          <a:ext cx="1741827" cy="55738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C00000"/>
              </a:solidFill>
            </a:rPr>
            <a:t>Red</a:t>
          </a:r>
          <a:r>
            <a:rPr lang="en-US" sz="1200" kern="1200" dirty="0"/>
            <a:t> Carnation: </a:t>
          </a:r>
        </a:p>
        <a:p>
          <a:pPr marL="0" lvl="0" indent="0" algn="ctr" defTabSz="533400">
            <a:lnSpc>
              <a:spcPct val="90000"/>
            </a:lnSpc>
            <a:spcBef>
              <a:spcPct val="0"/>
            </a:spcBef>
            <a:spcAft>
              <a:spcPct val="35000"/>
            </a:spcAft>
            <a:buNone/>
          </a:pPr>
          <a:r>
            <a:rPr lang="en-US" sz="1200" kern="1200" dirty="0"/>
            <a:t>Admiration</a:t>
          </a:r>
        </a:p>
      </dsp:txBody>
      <dsp:txXfrm>
        <a:off x="2183076" y="2630189"/>
        <a:ext cx="1741827" cy="557384"/>
      </dsp:txXfrm>
    </dsp:sp>
    <dsp:sp modelId="{B969E45B-3C4F-4720-A5BF-E8717CEAD55D}">
      <dsp:nvSpPr>
        <dsp:cNvPr id="0" name=""/>
        <dsp:cNvSpPr/>
      </dsp:nvSpPr>
      <dsp:spPr>
        <a:xfrm>
          <a:off x="2618533" y="3710122"/>
          <a:ext cx="870913" cy="870913"/>
        </a:xfrm>
        <a:prstGeom prst="arc">
          <a:avLst>
            <a:gd name="adj1" fmla="val 13200000"/>
            <a:gd name="adj2" fmla="val 19200000"/>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8BD8F33-C287-41D8-99C2-8A878F8A817C}">
      <dsp:nvSpPr>
        <dsp:cNvPr id="0" name=""/>
        <dsp:cNvSpPr/>
      </dsp:nvSpPr>
      <dsp:spPr>
        <a:xfrm>
          <a:off x="2618533" y="3710122"/>
          <a:ext cx="870913" cy="870913"/>
        </a:xfrm>
        <a:prstGeom prst="arc">
          <a:avLst>
            <a:gd name="adj1" fmla="val 2400000"/>
            <a:gd name="adj2" fmla="val 8400000"/>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8506482-4351-4EF4-B450-16C73D70E20C}">
      <dsp:nvSpPr>
        <dsp:cNvPr id="0" name=""/>
        <dsp:cNvSpPr/>
      </dsp:nvSpPr>
      <dsp:spPr>
        <a:xfrm>
          <a:off x="2183076" y="3866887"/>
          <a:ext cx="1741827" cy="55738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accent4">
                  <a:lumMod val="60000"/>
                  <a:lumOff val="40000"/>
                </a:schemeClr>
              </a:solidFill>
            </a:rPr>
            <a:t>Yellow</a:t>
          </a:r>
          <a:r>
            <a:rPr lang="en-US" sz="1200" kern="1200" dirty="0"/>
            <a:t> Carnation: </a:t>
          </a:r>
        </a:p>
        <a:p>
          <a:pPr marL="0" lvl="0" indent="0" algn="ctr" defTabSz="533400">
            <a:lnSpc>
              <a:spcPct val="90000"/>
            </a:lnSpc>
            <a:spcBef>
              <a:spcPct val="0"/>
            </a:spcBef>
            <a:spcAft>
              <a:spcPct val="35000"/>
            </a:spcAft>
            <a:buNone/>
          </a:pPr>
          <a:r>
            <a:rPr lang="en-US" sz="1200" kern="1200" dirty="0"/>
            <a:t>Disappointment; Rejection</a:t>
          </a:r>
        </a:p>
      </dsp:txBody>
      <dsp:txXfrm>
        <a:off x="2183076" y="3866887"/>
        <a:ext cx="1741827" cy="557384"/>
      </dsp:txXfrm>
    </dsp:sp>
    <dsp:sp modelId="{1B56A372-AE85-436C-9B36-214F60B64E2D}">
      <dsp:nvSpPr>
        <dsp:cNvPr id="0" name=""/>
        <dsp:cNvSpPr/>
      </dsp:nvSpPr>
      <dsp:spPr>
        <a:xfrm>
          <a:off x="2618533" y="4946820"/>
          <a:ext cx="870913" cy="870913"/>
        </a:xfrm>
        <a:prstGeom prst="arc">
          <a:avLst>
            <a:gd name="adj1" fmla="val 13200000"/>
            <a:gd name="adj2" fmla="val 19200000"/>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B28A32-BAC8-4E23-A23E-6B25F38EF8FB}">
      <dsp:nvSpPr>
        <dsp:cNvPr id="0" name=""/>
        <dsp:cNvSpPr/>
      </dsp:nvSpPr>
      <dsp:spPr>
        <a:xfrm>
          <a:off x="2618533" y="4946820"/>
          <a:ext cx="870913" cy="870913"/>
        </a:xfrm>
        <a:prstGeom prst="arc">
          <a:avLst>
            <a:gd name="adj1" fmla="val 2400000"/>
            <a:gd name="adj2" fmla="val 8400000"/>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B3D8D0B-323F-4E99-A1F1-B34A14BBDAA5}">
      <dsp:nvSpPr>
        <dsp:cNvPr id="0" name=""/>
        <dsp:cNvSpPr/>
      </dsp:nvSpPr>
      <dsp:spPr>
        <a:xfrm>
          <a:off x="2183076" y="5103584"/>
          <a:ext cx="1741827" cy="55738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CC3399"/>
              </a:solidFill>
            </a:rPr>
            <a:t>Pink</a:t>
          </a:r>
          <a:r>
            <a:rPr lang="en-US" sz="1200" kern="1200" dirty="0">
              <a:solidFill>
                <a:srgbClr val="CC3399"/>
              </a:solidFill>
            </a:rPr>
            <a:t> </a:t>
          </a:r>
          <a:r>
            <a:rPr lang="en-US" sz="1200" kern="1200" dirty="0"/>
            <a:t>Carnation:</a:t>
          </a:r>
        </a:p>
        <a:p>
          <a:pPr marL="0" lvl="0" indent="0" algn="ctr" defTabSz="533400">
            <a:lnSpc>
              <a:spcPct val="90000"/>
            </a:lnSpc>
            <a:spcBef>
              <a:spcPct val="0"/>
            </a:spcBef>
            <a:spcAft>
              <a:spcPct val="35000"/>
            </a:spcAft>
            <a:buNone/>
          </a:pPr>
          <a:r>
            <a:rPr lang="en-US" sz="1200" kern="1200" dirty="0"/>
            <a:t> “I will never forget you.”</a:t>
          </a:r>
        </a:p>
      </dsp:txBody>
      <dsp:txXfrm>
        <a:off x="2183076" y="5103584"/>
        <a:ext cx="1741827" cy="557384"/>
      </dsp:txXfrm>
    </dsp:sp>
    <dsp:sp modelId="{87448596-C67B-4ACA-A0C4-99B8FC0CE922}">
      <dsp:nvSpPr>
        <dsp:cNvPr id="0" name=""/>
        <dsp:cNvSpPr/>
      </dsp:nvSpPr>
      <dsp:spPr>
        <a:xfrm>
          <a:off x="3593957" y="1236727"/>
          <a:ext cx="870913" cy="870913"/>
        </a:xfrm>
        <a:prstGeom prst="arc">
          <a:avLst>
            <a:gd name="adj1" fmla="val 13200000"/>
            <a:gd name="adj2" fmla="val 19200000"/>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BEE519-321C-4492-BBF1-8C6CB59F3D3D}">
      <dsp:nvSpPr>
        <dsp:cNvPr id="0" name=""/>
        <dsp:cNvSpPr/>
      </dsp:nvSpPr>
      <dsp:spPr>
        <a:xfrm>
          <a:off x="3593957" y="1236727"/>
          <a:ext cx="870913" cy="870913"/>
        </a:xfrm>
        <a:prstGeom prst="arc">
          <a:avLst>
            <a:gd name="adj1" fmla="val 2400000"/>
            <a:gd name="adj2" fmla="val 8400000"/>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936D04A-75F8-40ED-BFB9-B4D55B8C4786}">
      <dsp:nvSpPr>
        <dsp:cNvPr id="0" name=""/>
        <dsp:cNvSpPr/>
      </dsp:nvSpPr>
      <dsp:spPr>
        <a:xfrm>
          <a:off x="3158500" y="1393491"/>
          <a:ext cx="1741827" cy="55738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Hyacinth</a:t>
          </a:r>
        </a:p>
        <a:p>
          <a:pPr marL="0" lvl="0" indent="0" algn="ctr" defTabSz="533400">
            <a:lnSpc>
              <a:spcPct val="90000"/>
            </a:lnSpc>
            <a:spcBef>
              <a:spcPct val="0"/>
            </a:spcBef>
            <a:spcAft>
              <a:spcPct val="35000"/>
            </a:spcAft>
            <a:buNone/>
          </a:pPr>
          <a:r>
            <a:rPr lang="en-US" sz="1200" b="1" kern="1200" dirty="0"/>
            <a:t>Games and Sports; Apollo</a:t>
          </a:r>
        </a:p>
      </dsp:txBody>
      <dsp:txXfrm>
        <a:off x="3158500" y="1393491"/>
        <a:ext cx="1741827" cy="557384"/>
      </dsp:txXfrm>
    </dsp:sp>
    <dsp:sp modelId="{C0869613-B34E-46E6-A959-918697FE861E}">
      <dsp:nvSpPr>
        <dsp:cNvPr id="0" name=""/>
        <dsp:cNvSpPr/>
      </dsp:nvSpPr>
      <dsp:spPr>
        <a:xfrm>
          <a:off x="4726145" y="2473425"/>
          <a:ext cx="870913" cy="870913"/>
        </a:xfrm>
        <a:prstGeom prst="arc">
          <a:avLst>
            <a:gd name="adj1" fmla="val 13200000"/>
            <a:gd name="adj2" fmla="val 19200000"/>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183657-5EDA-4106-A3F4-DFA9C54DFB12}">
      <dsp:nvSpPr>
        <dsp:cNvPr id="0" name=""/>
        <dsp:cNvSpPr/>
      </dsp:nvSpPr>
      <dsp:spPr>
        <a:xfrm>
          <a:off x="4726145" y="2473425"/>
          <a:ext cx="870913" cy="870913"/>
        </a:xfrm>
        <a:prstGeom prst="arc">
          <a:avLst>
            <a:gd name="adj1" fmla="val 2400000"/>
            <a:gd name="adj2" fmla="val 8400000"/>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AAFAD80-966C-4D66-98AD-A8E286A6E2D1}">
      <dsp:nvSpPr>
        <dsp:cNvPr id="0" name=""/>
        <dsp:cNvSpPr/>
      </dsp:nvSpPr>
      <dsp:spPr>
        <a:xfrm>
          <a:off x="4290688" y="2630189"/>
          <a:ext cx="1741827" cy="55738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7030A0"/>
              </a:solidFill>
            </a:rPr>
            <a:t>Purple</a:t>
          </a:r>
          <a:r>
            <a:rPr lang="en-US" sz="1200" kern="1200" dirty="0"/>
            <a:t> Hyacinth: </a:t>
          </a:r>
        </a:p>
        <a:p>
          <a:pPr marL="0" lvl="0" indent="0" algn="ctr" defTabSz="533400">
            <a:lnSpc>
              <a:spcPct val="90000"/>
            </a:lnSpc>
            <a:spcBef>
              <a:spcPct val="0"/>
            </a:spcBef>
            <a:spcAft>
              <a:spcPct val="35000"/>
            </a:spcAft>
            <a:buNone/>
          </a:pPr>
          <a:r>
            <a:rPr lang="en-US" sz="1200" kern="1200" dirty="0"/>
            <a:t>Sorry; Forgiveness</a:t>
          </a:r>
        </a:p>
      </dsp:txBody>
      <dsp:txXfrm>
        <a:off x="4290688" y="2630189"/>
        <a:ext cx="1741827" cy="557384"/>
      </dsp:txXfrm>
    </dsp:sp>
    <dsp:sp modelId="{C0AA54F1-CB8F-4272-AE7D-12068F196788}">
      <dsp:nvSpPr>
        <dsp:cNvPr id="0" name=""/>
        <dsp:cNvSpPr/>
      </dsp:nvSpPr>
      <dsp:spPr>
        <a:xfrm>
          <a:off x="4726145" y="3710122"/>
          <a:ext cx="870913" cy="870913"/>
        </a:xfrm>
        <a:prstGeom prst="arc">
          <a:avLst>
            <a:gd name="adj1" fmla="val 13200000"/>
            <a:gd name="adj2" fmla="val 19200000"/>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24C7A4-9D46-4992-8A9F-698DCC777468}">
      <dsp:nvSpPr>
        <dsp:cNvPr id="0" name=""/>
        <dsp:cNvSpPr/>
      </dsp:nvSpPr>
      <dsp:spPr>
        <a:xfrm>
          <a:off x="4726145" y="3710122"/>
          <a:ext cx="870913" cy="870913"/>
        </a:xfrm>
        <a:prstGeom prst="arc">
          <a:avLst>
            <a:gd name="adj1" fmla="val 2400000"/>
            <a:gd name="adj2" fmla="val 8400000"/>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5272E4-35E6-425D-940F-B265C3ABFACA}">
      <dsp:nvSpPr>
        <dsp:cNvPr id="0" name=""/>
        <dsp:cNvSpPr/>
      </dsp:nvSpPr>
      <dsp:spPr>
        <a:xfrm>
          <a:off x="4290688" y="3866887"/>
          <a:ext cx="1741827" cy="55738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accent4">
                  <a:lumMod val="60000"/>
                  <a:lumOff val="40000"/>
                </a:schemeClr>
              </a:solidFill>
            </a:rPr>
            <a:t>Yellow</a:t>
          </a:r>
          <a:r>
            <a:rPr lang="en-US" sz="1200" kern="1200" dirty="0"/>
            <a:t> Hyacinth: </a:t>
          </a:r>
        </a:p>
        <a:p>
          <a:pPr marL="0" lvl="0" indent="0" algn="ctr" defTabSz="533400">
            <a:lnSpc>
              <a:spcPct val="90000"/>
            </a:lnSpc>
            <a:spcBef>
              <a:spcPct val="0"/>
            </a:spcBef>
            <a:spcAft>
              <a:spcPct val="35000"/>
            </a:spcAft>
            <a:buNone/>
          </a:pPr>
          <a:r>
            <a:rPr lang="en-US" sz="1200" kern="1200" dirty="0"/>
            <a:t>Jealousy</a:t>
          </a:r>
        </a:p>
      </dsp:txBody>
      <dsp:txXfrm>
        <a:off x="4290688" y="3866887"/>
        <a:ext cx="1741827" cy="557384"/>
      </dsp:txXfrm>
    </dsp:sp>
    <dsp:sp modelId="{5295398C-48E3-4702-ABDF-52B1530FB72B}">
      <dsp:nvSpPr>
        <dsp:cNvPr id="0" name=""/>
        <dsp:cNvSpPr/>
      </dsp:nvSpPr>
      <dsp:spPr>
        <a:xfrm>
          <a:off x="4726145" y="4946820"/>
          <a:ext cx="870913" cy="870913"/>
        </a:xfrm>
        <a:prstGeom prst="arc">
          <a:avLst>
            <a:gd name="adj1" fmla="val 13200000"/>
            <a:gd name="adj2" fmla="val 19200000"/>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7037C60-E2B2-41A5-A8C0-4EE9EC83A788}">
      <dsp:nvSpPr>
        <dsp:cNvPr id="0" name=""/>
        <dsp:cNvSpPr/>
      </dsp:nvSpPr>
      <dsp:spPr>
        <a:xfrm>
          <a:off x="4726145" y="4946820"/>
          <a:ext cx="870913" cy="870913"/>
        </a:xfrm>
        <a:prstGeom prst="arc">
          <a:avLst>
            <a:gd name="adj1" fmla="val 2400000"/>
            <a:gd name="adj2" fmla="val 8400000"/>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990A8F-71DE-4601-9E71-7E872AA6E418}">
      <dsp:nvSpPr>
        <dsp:cNvPr id="0" name=""/>
        <dsp:cNvSpPr/>
      </dsp:nvSpPr>
      <dsp:spPr>
        <a:xfrm>
          <a:off x="4290688" y="5103584"/>
          <a:ext cx="1741827" cy="55738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accent5">
                  <a:lumMod val="75000"/>
                </a:schemeClr>
              </a:solidFill>
            </a:rPr>
            <a:t>Blue</a:t>
          </a:r>
          <a:r>
            <a:rPr lang="en-US" sz="1200" kern="1200" dirty="0">
              <a:solidFill>
                <a:srgbClr val="CC3399"/>
              </a:solidFill>
            </a:rPr>
            <a:t> </a:t>
          </a:r>
          <a:r>
            <a:rPr lang="en-US" sz="1200" kern="1200" dirty="0"/>
            <a:t>Hyacinth:</a:t>
          </a:r>
        </a:p>
        <a:p>
          <a:pPr marL="0" lvl="0" indent="0" algn="ctr" defTabSz="533400">
            <a:lnSpc>
              <a:spcPct val="90000"/>
            </a:lnSpc>
            <a:spcBef>
              <a:spcPct val="0"/>
            </a:spcBef>
            <a:spcAft>
              <a:spcPct val="35000"/>
            </a:spcAft>
            <a:buNone/>
          </a:pPr>
          <a:r>
            <a:rPr lang="en-US" sz="1200" kern="1200" dirty="0"/>
            <a:t> Faithful/Dependable</a:t>
          </a:r>
        </a:p>
      </dsp:txBody>
      <dsp:txXfrm>
        <a:off x="4290688" y="5103584"/>
        <a:ext cx="1741827" cy="557384"/>
      </dsp:txXfrm>
    </dsp:sp>
    <dsp:sp modelId="{3651AB8F-11D8-47C7-BA2B-53048E7295FD}">
      <dsp:nvSpPr>
        <dsp:cNvPr id="0" name=""/>
        <dsp:cNvSpPr/>
      </dsp:nvSpPr>
      <dsp:spPr>
        <a:xfrm>
          <a:off x="5701568" y="1236727"/>
          <a:ext cx="870913" cy="870913"/>
        </a:xfrm>
        <a:prstGeom prst="arc">
          <a:avLst>
            <a:gd name="adj1" fmla="val 13200000"/>
            <a:gd name="adj2" fmla="val 19200000"/>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A4B00D-EA70-4509-BC74-C4DD85A6D16F}">
      <dsp:nvSpPr>
        <dsp:cNvPr id="0" name=""/>
        <dsp:cNvSpPr/>
      </dsp:nvSpPr>
      <dsp:spPr>
        <a:xfrm>
          <a:off x="5701568" y="1236727"/>
          <a:ext cx="870913" cy="870913"/>
        </a:xfrm>
        <a:prstGeom prst="arc">
          <a:avLst>
            <a:gd name="adj1" fmla="val 2400000"/>
            <a:gd name="adj2" fmla="val 8400000"/>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EFC6535-C209-4B29-979D-5435E70D7581}">
      <dsp:nvSpPr>
        <dsp:cNvPr id="0" name=""/>
        <dsp:cNvSpPr/>
      </dsp:nvSpPr>
      <dsp:spPr>
        <a:xfrm>
          <a:off x="5266111" y="1393491"/>
          <a:ext cx="1741827" cy="55738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Rose</a:t>
          </a:r>
        </a:p>
      </dsp:txBody>
      <dsp:txXfrm>
        <a:off x="5266111" y="1393491"/>
        <a:ext cx="1741827" cy="557384"/>
      </dsp:txXfrm>
    </dsp:sp>
    <dsp:sp modelId="{ABF4E75B-5196-4217-B94C-4DE066DDF3EB}">
      <dsp:nvSpPr>
        <dsp:cNvPr id="0" name=""/>
        <dsp:cNvSpPr/>
      </dsp:nvSpPr>
      <dsp:spPr>
        <a:xfrm>
          <a:off x="6833756" y="2473425"/>
          <a:ext cx="870913" cy="870913"/>
        </a:xfrm>
        <a:prstGeom prst="arc">
          <a:avLst>
            <a:gd name="adj1" fmla="val 13200000"/>
            <a:gd name="adj2" fmla="val 19200000"/>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7C6C1B3-3FCB-4270-B516-AE0981C94CFF}">
      <dsp:nvSpPr>
        <dsp:cNvPr id="0" name=""/>
        <dsp:cNvSpPr/>
      </dsp:nvSpPr>
      <dsp:spPr>
        <a:xfrm>
          <a:off x="6833756" y="2473425"/>
          <a:ext cx="870913" cy="870913"/>
        </a:xfrm>
        <a:prstGeom prst="arc">
          <a:avLst>
            <a:gd name="adj1" fmla="val 2400000"/>
            <a:gd name="adj2" fmla="val 8400000"/>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37D7BC6-B9FB-49B5-B2E0-97C1BDDA623D}">
      <dsp:nvSpPr>
        <dsp:cNvPr id="0" name=""/>
        <dsp:cNvSpPr/>
      </dsp:nvSpPr>
      <dsp:spPr>
        <a:xfrm>
          <a:off x="6398299" y="2630189"/>
          <a:ext cx="1741827" cy="55738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C00000"/>
              </a:solidFill>
            </a:rPr>
            <a:t>Red</a:t>
          </a:r>
          <a:r>
            <a:rPr lang="en-US" sz="1200" kern="1200" dirty="0"/>
            <a:t> Rose: </a:t>
          </a:r>
        </a:p>
        <a:p>
          <a:pPr marL="0" lvl="0" indent="0" algn="ctr" defTabSz="533400">
            <a:lnSpc>
              <a:spcPct val="90000"/>
            </a:lnSpc>
            <a:spcBef>
              <a:spcPct val="0"/>
            </a:spcBef>
            <a:spcAft>
              <a:spcPct val="35000"/>
            </a:spcAft>
            <a:buNone/>
          </a:pPr>
          <a:r>
            <a:rPr lang="en-US" sz="1200" kern="1200" dirty="0"/>
            <a:t>Love; Respect</a:t>
          </a:r>
        </a:p>
      </dsp:txBody>
      <dsp:txXfrm>
        <a:off x="6398299" y="2630189"/>
        <a:ext cx="1741827" cy="557384"/>
      </dsp:txXfrm>
    </dsp:sp>
    <dsp:sp modelId="{BAE8F28E-30FE-44F3-A218-ED2096AC2571}">
      <dsp:nvSpPr>
        <dsp:cNvPr id="0" name=""/>
        <dsp:cNvSpPr/>
      </dsp:nvSpPr>
      <dsp:spPr>
        <a:xfrm>
          <a:off x="6833756" y="3710122"/>
          <a:ext cx="870913" cy="870913"/>
        </a:xfrm>
        <a:prstGeom prst="arc">
          <a:avLst>
            <a:gd name="adj1" fmla="val 13200000"/>
            <a:gd name="adj2" fmla="val 19200000"/>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4DBFB38-6A76-4687-A301-C6D5FE4D1A9D}">
      <dsp:nvSpPr>
        <dsp:cNvPr id="0" name=""/>
        <dsp:cNvSpPr/>
      </dsp:nvSpPr>
      <dsp:spPr>
        <a:xfrm>
          <a:off x="6833756" y="3710122"/>
          <a:ext cx="870913" cy="870913"/>
        </a:xfrm>
        <a:prstGeom prst="arc">
          <a:avLst>
            <a:gd name="adj1" fmla="val 2400000"/>
            <a:gd name="adj2" fmla="val 8400000"/>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89F56E-8B4B-42B0-ADB5-C1D996D82DBA}">
      <dsp:nvSpPr>
        <dsp:cNvPr id="0" name=""/>
        <dsp:cNvSpPr/>
      </dsp:nvSpPr>
      <dsp:spPr>
        <a:xfrm>
          <a:off x="6398299" y="3866887"/>
          <a:ext cx="1741827" cy="55738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accent4">
                  <a:lumMod val="60000"/>
                  <a:lumOff val="40000"/>
                </a:schemeClr>
              </a:solidFill>
            </a:rPr>
            <a:t>Yellow</a:t>
          </a:r>
          <a:r>
            <a:rPr lang="en-US" sz="1200" kern="1200" dirty="0"/>
            <a:t> Rose: </a:t>
          </a:r>
        </a:p>
        <a:p>
          <a:pPr marL="0" lvl="0" indent="0" algn="ctr" defTabSz="533400">
            <a:lnSpc>
              <a:spcPct val="90000"/>
            </a:lnSpc>
            <a:spcBef>
              <a:spcPct val="0"/>
            </a:spcBef>
            <a:spcAft>
              <a:spcPct val="35000"/>
            </a:spcAft>
            <a:buNone/>
          </a:pPr>
          <a:r>
            <a:rPr lang="en-US" sz="1200" kern="1200" dirty="0"/>
            <a:t>Joy; Friendship</a:t>
          </a:r>
        </a:p>
      </dsp:txBody>
      <dsp:txXfrm>
        <a:off x="6398299" y="3866887"/>
        <a:ext cx="1741827" cy="557384"/>
      </dsp:txXfrm>
    </dsp:sp>
    <dsp:sp modelId="{74C8D0A2-0ADF-4AB6-93FD-C8BCDC187E97}">
      <dsp:nvSpPr>
        <dsp:cNvPr id="0" name=""/>
        <dsp:cNvSpPr/>
      </dsp:nvSpPr>
      <dsp:spPr>
        <a:xfrm>
          <a:off x="6833756" y="4946820"/>
          <a:ext cx="870913" cy="870913"/>
        </a:xfrm>
        <a:prstGeom prst="arc">
          <a:avLst>
            <a:gd name="adj1" fmla="val 13200000"/>
            <a:gd name="adj2" fmla="val 19200000"/>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023AC8-AEFD-4B18-AD9B-22E939019826}">
      <dsp:nvSpPr>
        <dsp:cNvPr id="0" name=""/>
        <dsp:cNvSpPr/>
      </dsp:nvSpPr>
      <dsp:spPr>
        <a:xfrm>
          <a:off x="6833756" y="4946820"/>
          <a:ext cx="870913" cy="870913"/>
        </a:xfrm>
        <a:prstGeom prst="arc">
          <a:avLst>
            <a:gd name="adj1" fmla="val 2400000"/>
            <a:gd name="adj2" fmla="val 8400000"/>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9858360-4704-4AA7-99FF-5B8A7C62E24A}">
      <dsp:nvSpPr>
        <dsp:cNvPr id="0" name=""/>
        <dsp:cNvSpPr/>
      </dsp:nvSpPr>
      <dsp:spPr>
        <a:xfrm>
          <a:off x="6398299" y="5103584"/>
          <a:ext cx="1741827" cy="55738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CC3399"/>
              </a:solidFill>
            </a:rPr>
            <a:t>Dark Pink</a:t>
          </a:r>
          <a:r>
            <a:rPr lang="en-US" sz="1200" kern="1200" dirty="0">
              <a:solidFill>
                <a:srgbClr val="CC3399"/>
              </a:solidFill>
            </a:rPr>
            <a:t> </a:t>
          </a:r>
          <a:r>
            <a:rPr lang="en-US" sz="1200" kern="1200" dirty="0"/>
            <a:t>Rose:</a:t>
          </a:r>
        </a:p>
        <a:p>
          <a:pPr marL="0" lvl="0" indent="0" algn="ctr" defTabSz="533400">
            <a:lnSpc>
              <a:spcPct val="90000"/>
            </a:lnSpc>
            <a:spcBef>
              <a:spcPct val="0"/>
            </a:spcBef>
            <a:spcAft>
              <a:spcPct val="35000"/>
            </a:spcAft>
            <a:buNone/>
          </a:pPr>
          <a:r>
            <a:rPr lang="en-US" sz="1200" kern="1200" dirty="0"/>
            <a:t> Thankfulness</a:t>
          </a:r>
        </a:p>
      </dsp:txBody>
      <dsp:txXfrm>
        <a:off x="6398299" y="5103584"/>
        <a:ext cx="1741827" cy="557384"/>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045706-8449-477E-853D-D255FFA81777}" type="datetimeFigureOut">
              <a:rPr lang="en-US" smtClean="0"/>
              <a:t>11/16/2021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7F5518-AA1E-4F6B-B800-550FDD760EFC}" type="slidenum">
              <a:rPr lang="en-US" smtClean="0"/>
              <a:t>‹#›</a:t>
            </a:fld>
            <a:endParaRPr lang="en-US"/>
          </a:p>
        </p:txBody>
      </p:sp>
    </p:spTree>
    <p:extLst>
      <p:ext uri="{BB962C8B-B14F-4D97-AF65-F5344CB8AC3E}">
        <p14:creationId xmlns:p14="http://schemas.microsoft.com/office/powerpoint/2010/main" val="660981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happens when learners use prior knowledge and experience as a lens to learn more about a given concept. </a:t>
            </a:r>
          </a:p>
          <a:p>
            <a:r>
              <a:rPr lang="en-US" dirty="0"/>
              <a:t>Superordinate - An example of this type of learning is when a person “learns their lesson” after a series of events</a:t>
            </a:r>
          </a:p>
        </p:txBody>
      </p:sp>
      <p:sp>
        <p:nvSpPr>
          <p:cNvPr id="4" name="Slide Number Placeholder 3"/>
          <p:cNvSpPr>
            <a:spLocks noGrp="1"/>
          </p:cNvSpPr>
          <p:nvPr>
            <p:ph type="sldNum" sz="quarter" idx="5"/>
          </p:nvPr>
        </p:nvSpPr>
        <p:spPr/>
        <p:txBody>
          <a:bodyPr/>
          <a:lstStyle/>
          <a:p>
            <a:fld id="{DA7F5518-AA1E-4F6B-B800-550FDD760EFC}" type="slidenum">
              <a:rPr lang="en-US" smtClean="0"/>
              <a:t>13</a:t>
            </a:fld>
            <a:endParaRPr lang="en-US"/>
          </a:p>
        </p:txBody>
      </p:sp>
    </p:spTree>
    <p:extLst>
      <p:ext uri="{BB962C8B-B14F-4D97-AF65-F5344CB8AC3E}">
        <p14:creationId xmlns:p14="http://schemas.microsoft.com/office/powerpoint/2010/main" val="84323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Schema Theory is assimilated to Meaningful Learning as they share some common ideas. </a:t>
            </a:r>
          </a:p>
          <a:p>
            <a:r>
              <a:rPr lang="en-US" dirty="0"/>
              <a:t>Schema- This is like the anchoring ideas of meaningful learning, but schemata are conceptual while anchoring ideas are cognitive. </a:t>
            </a:r>
          </a:p>
        </p:txBody>
      </p:sp>
      <p:sp>
        <p:nvSpPr>
          <p:cNvPr id="4" name="Slide Number Placeholder 3"/>
          <p:cNvSpPr>
            <a:spLocks noGrp="1"/>
          </p:cNvSpPr>
          <p:nvPr>
            <p:ph type="sldNum" sz="quarter" idx="5"/>
          </p:nvPr>
        </p:nvSpPr>
        <p:spPr/>
        <p:txBody>
          <a:bodyPr/>
          <a:lstStyle/>
          <a:p>
            <a:fld id="{DA7F5518-AA1E-4F6B-B800-550FDD760EFC}" type="slidenum">
              <a:rPr lang="en-US" smtClean="0"/>
              <a:t>14</a:t>
            </a:fld>
            <a:endParaRPr lang="en-US"/>
          </a:p>
        </p:txBody>
      </p:sp>
    </p:spTree>
    <p:extLst>
      <p:ext uri="{BB962C8B-B14F-4D97-AF65-F5344CB8AC3E}">
        <p14:creationId xmlns:p14="http://schemas.microsoft.com/office/powerpoint/2010/main" val="1117101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not to say that students with unstable cognitive structures are unable to have meaningful learning moments, but they must be assisted by being provided appropriate materials that aid the connections to be made. “meeting the learner where they are”</a:t>
            </a:r>
          </a:p>
          <a:p>
            <a:r>
              <a:rPr lang="en-US" dirty="0"/>
              <a:t>, storing many ideas is cumbersome and learners often only manage to retain a fraction, or gist, of the information presented </a:t>
            </a:r>
          </a:p>
        </p:txBody>
      </p:sp>
      <p:sp>
        <p:nvSpPr>
          <p:cNvPr id="4" name="Slide Number Placeholder 3"/>
          <p:cNvSpPr>
            <a:spLocks noGrp="1"/>
          </p:cNvSpPr>
          <p:nvPr>
            <p:ph type="sldNum" sz="quarter" idx="5"/>
          </p:nvPr>
        </p:nvSpPr>
        <p:spPr/>
        <p:txBody>
          <a:bodyPr/>
          <a:lstStyle/>
          <a:p>
            <a:fld id="{DA7F5518-AA1E-4F6B-B800-550FDD760EFC}" type="slidenum">
              <a:rPr lang="en-US" smtClean="0"/>
              <a:t>15</a:t>
            </a:fld>
            <a:endParaRPr lang="en-US"/>
          </a:p>
        </p:txBody>
      </p:sp>
    </p:spTree>
    <p:extLst>
      <p:ext uri="{BB962C8B-B14F-4D97-AF65-F5344CB8AC3E}">
        <p14:creationId xmlns:p14="http://schemas.microsoft.com/office/powerpoint/2010/main" val="2847437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Set as conditions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Meeting learners where they are is very important because knowing any given person’s full array of experiences and prior knowledge is not gained at a glance. A person’s prior knowledge and perception of meaning on a topic can influence the way the information is structured in their cognition. By finding out how a learner relates to the material, the instructor can more easily facilitate meaningful learning.</a:t>
            </a:r>
          </a:p>
          <a:p>
            <a:endParaRPr lang="en-US" dirty="0"/>
          </a:p>
        </p:txBody>
      </p:sp>
      <p:sp>
        <p:nvSpPr>
          <p:cNvPr id="4" name="Slide Number Placeholder 3"/>
          <p:cNvSpPr>
            <a:spLocks noGrp="1"/>
          </p:cNvSpPr>
          <p:nvPr>
            <p:ph type="sldNum" sz="quarter" idx="5"/>
          </p:nvPr>
        </p:nvSpPr>
        <p:spPr/>
        <p:txBody>
          <a:bodyPr/>
          <a:lstStyle/>
          <a:p>
            <a:fld id="{DA7F5518-AA1E-4F6B-B800-550FDD760EFC}" type="slidenum">
              <a:rPr lang="en-US" smtClean="0"/>
              <a:t>16</a:t>
            </a:fld>
            <a:endParaRPr lang="en-US"/>
          </a:p>
        </p:txBody>
      </p:sp>
    </p:spTree>
    <p:extLst>
      <p:ext uri="{BB962C8B-B14F-4D97-AF65-F5344CB8AC3E}">
        <p14:creationId xmlns:p14="http://schemas.microsoft.com/office/powerpoint/2010/main" val="1732730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information and knowledge affects new information</a:t>
            </a:r>
          </a:p>
        </p:txBody>
      </p:sp>
      <p:sp>
        <p:nvSpPr>
          <p:cNvPr id="4" name="Slide Number Placeholder 3"/>
          <p:cNvSpPr>
            <a:spLocks noGrp="1"/>
          </p:cNvSpPr>
          <p:nvPr>
            <p:ph type="sldNum" sz="quarter" idx="5"/>
          </p:nvPr>
        </p:nvSpPr>
        <p:spPr/>
        <p:txBody>
          <a:bodyPr/>
          <a:lstStyle/>
          <a:p>
            <a:fld id="{DA7F5518-AA1E-4F6B-B800-550FDD760EFC}" type="slidenum">
              <a:rPr lang="en-US" smtClean="0"/>
              <a:t>17</a:t>
            </a:fld>
            <a:endParaRPr lang="en-US"/>
          </a:p>
        </p:txBody>
      </p:sp>
    </p:spTree>
    <p:extLst>
      <p:ext uri="{BB962C8B-B14F-4D97-AF65-F5344CB8AC3E}">
        <p14:creationId xmlns:p14="http://schemas.microsoft.com/office/powerpoint/2010/main" val="4259059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F2B18-6B50-4F6E-A735-2C3E951EF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E03AFC-8658-4203-9254-2DCD75B60A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4A1927D-ADC1-4DCB-ABEF-9E953DEB83AF}"/>
              </a:ext>
            </a:extLst>
          </p:cNvPr>
          <p:cNvSpPr>
            <a:spLocks noGrp="1"/>
          </p:cNvSpPr>
          <p:nvPr>
            <p:ph type="dt" sz="half" idx="10"/>
          </p:nvPr>
        </p:nvSpPr>
        <p:spPr/>
        <p:txBody>
          <a:bodyPr/>
          <a:lstStyle/>
          <a:p>
            <a:fld id="{7E9E2599-9429-42C3-96DA-8DC2C6884747}" type="datetimeFigureOut">
              <a:rPr lang="en-US" smtClean="0"/>
              <a:t>11/16/2021</a:t>
            </a:fld>
            <a:endParaRPr lang="en-US"/>
          </a:p>
        </p:txBody>
      </p:sp>
      <p:sp>
        <p:nvSpPr>
          <p:cNvPr id="5" name="Footer Placeholder 4">
            <a:extLst>
              <a:ext uri="{FF2B5EF4-FFF2-40B4-BE49-F238E27FC236}">
                <a16:creationId xmlns:a16="http://schemas.microsoft.com/office/drawing/2014/main" id="{CD4F0385-2464-443D-A401-572B909EE4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98DC0C-76AA-46AE-BDEE-97FB264AC253}"/>
              </a:ext>
            </a:extLst>
          </p:cNvPr>
          <p:cNvSpPr>
            <a:spLocks noGrp="1"/>
          </p:cNvSpPr>
          <p:nvPr>
            <p:ph type="sldNum" sz="quarter" idx="12"/>
          </p:nvPr>
        </p:nvSpPr>
        <p:spPr/>
        <p:txBody>
          <a:bodyPr/>
          <a:lstStyle/>
          <a:p>
            <a:fld id="{56AEC053-8FE1-4B44-B82E-440E8E0F9FFC}" type="slidenum">
              <a:rPr lang="en-US" smtClean="0"/>
              <a:t>‹#›</a:t>
            </a:fld>
            <a:endParaRPr lang="en-US"/>
          </a:p>
        </p:txBody>
      </p:sp>
    </p:spTree>
    <p:extLst>
      <p:ext uri="{BB962C8B-B14F-4D97-AF65-F5344CB8AC3E}">
        <p14:creationId xmlns:p14="http://schemas.microsoft.com/office/powerpoint/2010/main" val="891261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7DD77-93ED-431C-B7F2-13BDB3BC60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DAE6473-BFDA-4710-9C81-F925229746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F15BA-AF23-41C7-BE19-C21DD29E1190}"/>
              </a:ext>
            </a:extLst>
          </p:cNvPr>
          <p:cNvSpPr>
            <a:spLocks noGrp="1"/>
          </p:cNvSpPr>
          <p:nvPr>
            <p:ph type="dt" sz="half" idx="10"/>
          </p:nvPr>
        </p:nvSpPr>
        <p:spPr/>
        <p:txBody>
          <a:bodyPr/>
          <a:lstStyle/>
          <a:p>
            <a:fld id="{7E9E2599-9429-42C3-96DA-8DC2C6884747}" type="datetimeFigureOut">
              <a:rPr lang="en-US" smtClean="0"/>
              <a:t>11/16/2021</a:t>
            </a:fld>
            <a:endParaRPr lang="en-US"/>
          </a:p>
        </p:txBody>
      </p:sp>
      <p:sp>
        <p:nvSpPr>
          <p:cNvPr id="5" name="Footer Placeholder 4">
            <a:extLst>
              <a:ext uri="{FF2B5EF4-FFF2-40B4-BE49-F238E27FC236}">
                <a16:creationId xmlns:a16="http://schemas.microsoft.com/office/drawing/2014/main" id="{9EBFB38C-56F5-4CC8-A3F3-CB58407A81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AEF127-25DB-4599-BB78-0C75E259BF20}"/>
              </a:ext>
            </a:extLst>
          </p:cNvPr>
          <p:cNvSpPr>
            <a:spLocks noGrp="1"/>
          </p:cNvSpPr>
          <p:nvPr>
            <p:ph type="sldNum" sz="quarter" idx="12"/>
          </p:nvPr>
        </p:nvSpPr>
        <p:spPr/>
        <p:txBody>
          <a:bodyPr/>
          <a:lstStyle/>
          <a:p>
            <a:fld id="{56AEC053-8FE1-4B44-B82E-440E8E0F9FFC}" type="slidenum">
              <a:rPr lang="en-US" smtClean="0"/>
              <a:t>‹#›</a:t>
            </a:fld>
            <a:endParaRPr lang="en-US"/>
          </a:p>
        </p:txBody>
      </p:sp>
    </p:spTree>
    <p:extLst>
      <p:ext uri="{BB962C8B-B14F-4D97-AF65-F5344CB8AC3E}">
        <p14:creationId xmlns:p14="http://schemas.microsoft.com/office/powerpoint/2010/main" val="4060534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DF21D5-5620-4013-8C4F-22AF8279E7D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2AA233-8E52-4EB0-9C53-DA806A1255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419F55-DDAD-4383-A5AF-41F1073BB441}"/>
              </a:ext>
            </a:extLst>
          </p:cNvPr>
          <p:cNvSpPr>
            <a:spLocks noGrp="1"/>
          </p:cNvSpPr>
          <p:nvPr>
            <p:ph type="dt" sz="half" idx="10"/>
          </p:nvPr>
        </p:nvSpPr>
        <p:spPr/>
        <p:txBody>
          <a:bodyPr/>
          <a:lstStyle/>
          <a:p>
            <a:fld id="{7E9E2599-9429-42C3-96DA-8DC2C6884747}" type="datetimeFigureOut">
              <a:rPr lang="en-US" smtClean="0"/>
              <a:t>11/16/2021</a:t>
            </a:fld>
            <a:endParaRPr lang="en-US"/>
          </a:p>
        </p:txBody>
      </p:sp>
      <p:sp>
        <p:nvSpPr>
          <p:cNvPr id="5" name="Footer Placeholder 4">
            <a:extLst>
              <a:ext uri="{FF2B5EF4-FFF2-40B4-BE49-F238E27FC236}">
                <a16:creationId xmlns:a16="http://schemas.microsoft.com/office/drawing/2014/main" id="{E38E6568-DD9B-401C-9598-FD2EF0BE90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E7CA4B-3D62-4BD6-A15A-F2CE0C5DC4E4}"/>
              </a:ext>
            </a:extLst>
          </p:cNvPr>
          <p:cNvSpPr>
            <a:spLocks noGrp="1"/>
          </p:cNvSpPr>
          <p:nvPr>
            <p:ph type="sldNum" sz="quarter" idx="12"/>
          </p:nvPr>
        </p:nvSpPr>
        <p:spPr/>
        <p:txBody>
          <a:bodyPr/>
          <a:lstStyle/>
          <a:p>
            <a:fld id="{56AEC053-8FE1-4B44-B82E-440E8E0F9FFC}" type="slidenum">
              <a:rPr lang="en-US" smtClean="0"/>
              <a:t>‹#›</a:t>
            </a:fld>
            <a:endParaRPr lang="en-US"/>
          </a:p>
        </p:txBody>
      </p:sp>
    </p:spTree>
    <p:extLst>
      <p:ext uri="{BB962C8B-B14F-4D97-AF65-F5344CB8AC3E}">
        <p14:creationId xmlns:p14="http://schemas.microsoft.com/office/powerpoint/2010/main" val="2830304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DA3FE-7A05-44EF-9159-2BEDC34FD3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954D4F-985D-414C-AF90-023C7BA630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FB4B6B-5834-40D2-82A4-FD2E285BEFC6}"/>
              </a:ext>
            </a:extLst>
          </p:cNvPr>
          <p:cNvSpPr>
            <a:spLocks noGrp="1"/>
          </p:cNvSpPr>
          <p:nvPr>
            <p:ph type="dt" sz="half" idx="10"/>
          </p:nvPr>
        </p:nvSpPr>
        <p:spPr/>
        <p:txBody>
          <a:bodyPr/>
          <a:lstStyle/>
          <a:p>
            <a:fld id="{7E9E2599-9429-42C3-96DA-8DC2C6884747}" type="datetimeFigureOut">
              <a:rPr lang="en-US" smtClean="0"/>
              <a:t>11/16/2021</a:t>
            </a:fld>
            <a:endParaRPr lang="en-US"/>
          </a:p>
        </p:txBody>
      </p:sp>
      <p:sp>
        <p:nvSpPr>
          <p:cNvPr id="5" name="Footer Placeholder 4">
            <a:extLst>
              <a:ext uri="{FF2B5EF4-FFF2-40B4-BE49-F238E27FC236}">
                <a16:creationId xmlns:a16="http://schemas.microsoft.com/office/drawing/2014/main" id="{2231A42D-F4E0-424B-8B3B-829CADECC1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45FA74-909C-4E5A-9479-C15697DC35F4}"/>
              </a:ext>
            </a:extLst>
          </p:cNvPr>
          <p:cNvSpPr>
            <a:spLocks noGrp="1"/>
          </p:cNvSpPr>
          <p:nvPr>
            <p:ph type="sldNum" sz="quarter" idx="12"/>
          </p:nvPr>
        </p:nvSpPr>
        <p:spPr/>
        <p:txBody>
          <a:bodyPr/>
          <a:lstStyle/>
          <a:p>
            <a:fld id="{56AEC053-8FE1-4B44-B82E-440E8E0F9FFC}" type="slidenum">
              <a:rPr lang="en-US" smtClean="0"/>
              <a:t>‹#›</a:t>
            </a:fld>
            <a:endParaRPr lang="en-US"/>
          </a:p>
        </p:txBody>
      </p:sp>
    </p:spTree>
    <p:extLst>
      <p:ext uri="{BB962C8B-B14F-4D97-AF65-F5344CB8AC3E}">
        <p14:creationId xmlns:p14="http://schemas.microsoft.com/office/powerpoint/2010/main" val="445722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6650C-873C-4ED8-A967-8CE1321065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6B8924-8F2C-4A67-A3F3-77CDDFCB62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893C20-7DCD-4689-984A-85F8E83DAA1D}"/>
              </a:ext>
            </a:extLst>
          </p:cNvPr>
          <p:cNvSpPr>
            <a:spLocks noGrp="1"/>
          </p:cNvSpPr>
          <p:nvPr>
            <p:ph type="dt" sz="half" idx="10"/>
          </p:nvPr>
        </p:nvSpPr>
        <p:spPr/>
        <p:txBody>
          <a:bodyPr/>
          <a:lstStyle/>
          <a:p>
            <a:fld id="{7E9E2599-9429-42C3-96DA-8DC2C6884747}" type="datetimeFigureOut">
              <a:rPr lang="en-US" smtClean="0"/>
              <a:t>11/16/2021</a:t>
            </a:fld>
            <a:endParaRPr lang="en-US"/>
          </a:p>
        </p:txBody>
      </p:sp>
      <p:sp>
        <p:nvSpPr>
          <p:cNvPr id="5" name="Footer Placeholder 4">
            <a:extLst>
              <a:ext uri="{FF2B5EF4-FFF2-40B4-BE49-F238E27FC236}">
                <a16:creationId xmlns:a16="http://schemas.microsoft.com/office/drawing/2014/main" id="{9707A0C0-02A2-4FEA-8FBD-2270AC81DD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E693D6-CFC2-4260-BB14-31EB2753AB5D}"/>
              </a:ext>
            </a:extLst>
          </p:cNvPr>
          <p:cNvSpPr>
            <a:spLocks noGrp="1"/>
          </p:cNvSpPr>
          <p:nvPr>
            <p:ph type="sldNum" sz="quarter" idx="12"/>
          </p:nvPr>
        </p:nvSpPr>
        <p:spPr/>
        <p:txBody>
          <a:bodyPr/>
          <a:lstStyle/>
          <a:p>
            <a:fld id="{56AEC053-8FE1-4B44-B82E-440E8E0F9FFC}" type="slidenum">
              <a:rPr lang="en-US" smtClean="0"/>
              <a:t>‹#›</a:t>
            </a:fld>
            <a:endParaRPr lang="en-US"/>
          </a:p>
        </p:txBody>
      </p:sp>
    </p:spTree>
    <p:extLst>
      <p:ext uri="{BB962C8B-B14F-4D97-AF65-F5344CB8AC3E}">
        <p14:creationId xmlns:p14="http://schemas.microsoft.com/office/powerpoint/2010/main" val="1831732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9C808-85D1-4D41-8C76-559954A0A3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A6239F-6E61-4E41-8FE1-8034C6D128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7B987A-7338-41E6-A64A-6106218A63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1B66B4-77A1-40D1-B0A6-2FE64EF32C82}"/>
              </a:ext>
            </a:extLst>
          </p:cNvPr>
          <p:cNvSpPr>
            <a:spLocks noGrp="1"/>
          </p:cNvSpPr>
          <p:nvPr>
            <p:ph type="dt" sz="half" idx="10"/>
          </p:nvPr>
        </p:nvSpPr>
        <p:spPr/>
        <p:txBody>
          <a:bodyPr/>
          <a:lstStyle/>
          <a:p>
            <a:fld id="{7E9E2599-9429-42C3-96DA-8DC2C6884747}" type="datetimeFigureOut">
              <a:rPr lang="en-US" smtClean="0"/>
              <a:t>11/16/2021</a:t>
            </a:fld>
            <a:endParaRPr lang="en-US"/>
          </a:p>
        </p:txBody>
      </p:sp>
      <p:sp>
        <p:nvSpPr>
          <p:cNvPr id="6" name="Footer Placeholder 5">
            <a:extLst>
              <a:ext uri="{FF2B5EF4-FFF2-40B4-BE49-F238E27FC236}">
                <a16:creationId xmlns:a16="http://schemas.microsoft.com/office/drawing/2014/main" id="{A0D27110-0691-44C4-8C58-772D38369E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4F0359-87E2-4455-8694-735FD1872547}"/>
              </a:ext>
            </a:extLst>
          </p:cNvPr>
          <p:cNvSpPr>
            <a:spLocks noGrp="1"/>
          </p:cNvSpPr>
          <p:nvPr>
            <p:ph type="sldNum" sz="quarter" idx="12"/>
          </p:nvPr>
        </p:nvSpPr>
        <p:spPr/>
        <p:txBody>
          <a:bodyPr/>
          <a:lstStyle/>
          <a:p>
            <a:fld id="{56AEC053-8FE1-4B44-B82E-440E8E0F9FFC}" type="slidenum">
              <a:rPr lang="en-US" smtClean="0"/>
              <a:t>‹#›</a:t>
            </a:fld>
            <a:endParaRPr lang="en-US"/>
          </a:p>
        </p:txBody>
      </p:sp>
    </p:spTree>
    <p:extLst>
      <p:ext uri="{BB962C8B-B14F-4D97-AF65-F5344CB8AC3E}">
        <p14:creationId xmlns:p14="http://schemas.microsoft.com/office/powerpoint/2010/main" val="4122775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EE349-1FC0-4052-86A3-54C8EE483C3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6FDDC0-C7F1-4614-A74B-97F78BC57A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4066DB-FECD-452D-A7DB-BF1C64EECFE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B71D98-9FC5-468D-B50F-6A6B978703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3F8BD27-66BB-48AE-8B22-E5A9F3D926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13FDFA-BBEB-4AF5-8D0B-BFBA961E7BBE}"/>
              </a:ext>
            </a:extLst>
          </p:cNvPr>
          <p:cNvSpPr>
            <a:spLocks noGrp="1"/>
          </p:cNvSpPr>
          <p:nvPr>
            <p:ph type="dt" sz="half" idx="10"/>
          </p:nvPr>
        </p:nvSpPr>
        <p:spPr/>
        <p:txBody>
          <a:bodyPr/>
          <a:lstStyle/>
          <a:p>
            <a:fld id="{7E9E2599-9429-42C3-96DA-8DC2C6884747}" type="datetimeFigureOut">
              <a:rPr lang="en-US" smtClean="0"/>
              <a:t>11/16/2021</a:t>
            </a:fld>
            <a:endParaRPr lang="en-US"/>
          </a:p>
        </p:txBody>
      </p:sp>
      <p:sp>
        <p:nvSpPr>
          <p:cNvPr id="8" name="Footer Placeholder 7">
            <a:extLst>
              <a:ext uri="{FF2B5EF4-FFF2-40B4-BE49-F238E27FC236}">
                <a16:creationId xmlns:a16="http://schemas.microsoft.com/office/drawing/2014/main" id="{5F38F0D3-32FE-4C72-B52B-D13592A93B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D75E810-517A-43AC-B0D5-003DB4C65F27}"/>
              </a:ext>
            </a:extLst>
          </p:cNvPr>
          <p:cNvSpPr>
            <a:spLocks noGrp="1"/>
          </p:cNvSpPr>
          <p:nvPr>
            <p:ph type="sldNum" sz="quarter" idx="12"/>
          </p:nvPr>
        </p:nvSpPr>
        <p:spPr/>
        <p:txBody>
          <a:bodyPr/>
          <a:lstStyle/>
          <a:p>
            <a:fld id="{56AEC053-8FE1-4B44-B82E-440E8E0F9FFC}" type="slidenum">
              <a:rPr lang="en-US" smtClean="0"/>
              <a:t>‹#›</a:t>
            </a:fld>
            <a:endParaRPr lang="en-US"/>
          </a:p>
        </p:txBody>
      </p:sp>
    </p:spTree>
    <p:extLst>
      <p:ext uri="{BB962C8B-B14F-4D97-AF65-F5344CB8AC3E}">
        <p14:creationId xmlns:p14="http://schemas.microsoft.com/office/powerpoint/2010/main" val="1070614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8C246-0993-4113-BD09-3853582B30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B75F7D-336A-4F8B-9D12-A5CDC4003392}"/>
              </a:ext>
            </a:extLst>
          </p:cNvPr>
          <p:cNvSpPr>
            <a:spLocks noGrp="1"/>
          </p:cNvSpPr>
          <p:nvPr>
            <p:ph type="dt" sz="half" idx="10"/>
          </p:nvPr>
        </p:nvSpPr>
        <p:spPr/>
        <p:txBody>
          <a:bodyPr/>
          <a:lstStyle/>
          <a:p>
            <a:fld id="{7E9E2599-9429-42C3-96DA-8DC2C6884747}" type="datetimeFigureOut">
              <a:rPr lang="en-US" smtClean="0"/>
              <a:t>11/16/2021</a:t>
            </a:fld>
            <a:endParaRPr lang="en-US"/>
          </a:p>
        </p:txBody>
      </p:sp>
      <p:sp>
        <p:nvSpPr>
          <p:cNvPr id="4" name="Footer Placeholder 3">
            <a:extLst>
              <a:ext uri="{FF2B5EF4-FFF2-40B4-BE49-F238E27FC236}">
                <a16:creationId xmlns:a16="http://schemas.microsoft.com/office/drawing/2014/main" id="{8AA077BE-6CB3-4295-9C70-3E60642EEE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D40381-5AA6-45BC-AD9C-171978ECE16D}"/>
              </a:ext>
            </a:extLst>
          </p:cNvPr>
          <p:cNvSpPr>
            <a:spLocks noGrp="1"/>
          </p:cNvSpPr>
          <p:nvPr>
            <p:ph type="sldNum" sz="quarter" idx="12"/>
          </p:nvPr>
        </p:nvSpPr>
        <p:spPr/>
        <p:txBody>
          <a:bodyPr/>
          <a:lstStyle/>
          <a:p>
            <a:fld id="{56AEC053-8FE1-4B44-B82E-440E8E0F9FFC}" type="slidenum">
              <a:rPr lang="en-US" smtClean="0"/>
              <a:t>‹#›</a:t>
            </a:fld>
            <a:endParaRPr lang="en-US"/>
          </a:p>
        </p:txBody>
      </p:sp>
    </p:spTree>
    <p:extLst>
      <p:ext uri="{BB962C8B-B14F-4D97-AF65-F5344CB8AC3E}">
        <p14:creationId xmlns:p14="http://schemas.microsoft.com/office/powerpoint/2010/main" val="293036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BBA124-2DE0-4477-8ED4-E78741A28256}"/>
              </a:ext>
            </a:extLst>
          </p:cNvPr>
          <p:cNvSpPr>
            <a:spLocks noGrp="1"/>
          </p:cNvSpPr>
          <p:nvPr>
            <p:ph type="dt" sz="half" idx="10"/>
          </p:nvPr>
        </p:nvSpPr>
        <p:spPr/>
        <p:txBody>
          <a:bodyPr/>
          <a:lstStyle/>
          <a:p>
            <a:fld id="{7E9E2599-9429-42C3-96DA-8DC2C6884747}" type="datetimeFigureOut">
              <a:rPr lang="en-US" smtClean="0"/>
              <a:t>11/16/2021</a:t>
            </a:fld>
            <a:endParaRPr lang="en-US"/>
          </a:p>
        </p:txBody>
      </p:sp>
      <p:sp>
        <p:nvSpPr>
          <p:cNvPr id="3" name="Footer Placeholder 2">
            <a:extLst>
              <a:ext uri="{FF2B5EF4-FFF2-40B4-BE49-F238E27FC236}">
                <a16:creationId xmlns:a16="http://schemas.microsoft.com/office/drawing/2014/main" id="{2890E5DF-D126-42E5-B32F-3816C20249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5BB52B-3468-4BAD-8AA4-03B3EC08E1E2}"/>
              </a:ext>
            </a:extLst>
          </p:cNvPr>
          <p:cNvSpPr>
            <a:spLocks noGrp="1"/>
          </p:cNvSpPr>
          <p:nvPr>
            <p:ph type="sldNum" sz="quarter" idx="12"/>
          </p:nvPr>
        </p:nvSpPr>
        <p:spPr/>
        <p:txBody>
          <a:bodyPr/>
          <a:lstStyle/>
          <a:p>
            <a:fld id="{56AEC053-8FE1-4B44-B82E-440E8E0F9FFC}" type="slidenum">
              <a:rPr lang="en-US" smtClean="0"/>
              <a:t>‹#›</a:t>
            </a:fld>
            <a:endParaRPr lang="en-US"/>
          </a:p>
        </p:txBody>
      </p:sp>
    </p:spTree>
    <p:extLst>
      <p:ext uri="{BB962C8B-B14F-4D97-AF65-F5344CB8AC3E}">
        <p14:creationId xmlns:p14="http://schemas.microsoft.com/office/powerpoint/2010/main" val="1912928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EB878-9DAA-4E48-9EB9-98BD5A8A9A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9CB684E-0B23-40A0-97D5-266B64C86C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9FAEC1-9387-4DAA-98C3-01DB1CF465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906A9B-4574-4E75-A533-66283AC43F5B}"/>
              </a:ext>
            </a:extLst>
          </p:cNvPr>
          <p:cNvSpPr>
            <a:spLocks noGrp="1"/>
          </p:cNvSpPr>
          <p:nvPr>
            <p:ph type="dt" sz="half" idx="10"/>
          </p:nvPr>
        </p:nvSpPr>
        <p:spPr/>
        <p:txBody>
          <a:bodyPr/>
          <a:lstStyle/>
          <a:p>
            <a:fld id="{7E9E2599-9429-42C3-96DA-8DC2C6884747}" type="datetimeFigureOut">
              <a:rPr lang="en-US" smtClean="0"/>
              <a:t>11/16/2021</a:t>
            </a:fld>
            <a:endParaRPr lang="en-US"/>
          </a:p>
        </p:txBody>
      </p:sp>
      <p:sp>
        <p:nvSpPr>
          <p:cNvPr id="6" name="Footer Placeholder 5">
            <a:extLst>
              <a:ext uri="{FF2B5EF4-FFF2-40B4-BE49-F238E27FC236}">
                <a16:creationId xmlns:a16="http://schemas.microsoft.com/office/drawing/2014/main" id="{7F015D88-F2ED-4C38-826B-049153EB15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0136FF-89BD-4C93-898C-2BE0C4AE65EE}"/>
              </a:ext>
            </a:extLst>
          </p:cNvPr>
          <p:cNvSpPr>
            <a:spLocks noGrp="1"/>
          </p:cNvSpPr>
          <p:nvPr>
            <p:ph type="sldNum" sz="quarter" idx="12"/>
          </p:nvPr>
        </p:nvSpPr>
        <p:spPr/>
        <p:txBody>
          <a:bodyPr/>
          <a:lstStyle/>
          <a:p>
            <a:fld id="{56AEC053-8FE1-4B44-B82E-440E8E0F9FFC}" type="slidenum">
              <a:rPr lang="en-US" smtClean="0"/>
              <a:t>‹#›</a:t>
            </a:fld>
            <a:endParaRPr lang="en-US"/>
          </a:p>
        </p:txBody>
      </p:sp>
    </p:spTree>
    <p:extLst>
      <p:ext uri="{BB962C8B-B14F-4D97-AF65-F5344CB8AC3E}">
        <p14:creationId xmlns:p14="http://schemas.microsoft.com/office/powerpoint/2010/main" val="182196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13215-A95D-4770-A881-DEFD4E2FE3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2B54F07-2CCC-4F39-9853-005814ED88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3DEFBB3-4A17-49A7-9663-CCF1826C52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A7ACCF-5D28-497A-BEF6-928CA4017E9E}"/>
              </a:ext>
            </a:extLst>
          </p:cNvPr>
          <p:cNvSpPr>
            <a:spLocks noGrp="1"/>
          </p:cNvSpPr>
          <p:nvPr>
            <p:ph type="dt" sz="half" idx="10"/>
          </p:nvPr>
        </p:nvSpPr>
        <p:spPr/>
        <p:txBody>
          <a:bodyPr/>
          <a:lstStyle/>
          <a:p>
            <a:fld id="{7E9E2599-9429-42C3-96DA-8DC2C6884747}" type="datetimeFigureOut">
              <a:rPr lang="en-US" smtClean="0"/>
              <a:t>11/16/2021</a:t>
            </a:fld>
            <a:endParaRPr lang="en-US"/>
          </a:p>
        </p:txBody>
      </p:sp>
      <p:sp>
        <p:nvSpPr>
          <p:cNvPr id="6" name="Footer Placeholder 5">
            <a:extLst>
              <a:ext uri="{FF2B5EF4-FFF2-40B4-BE49-F238E27FC236}">
                <a16:creationId xmlns:a16="http://schemas.microsoft.com/office/drawing/2014/main" id="{E502DB4A-A22C-433F-9FAD-327C6B1F19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8E1202-5CA9-441D-8C4D-C76BA2852325}"/>
              </a:ext>
            </a:extLst>
          </p:cNvPr>
          <p:cNvSpPr>
            <a:spLocks noGrp="1"/>
          </p:cNvSpPr>
          <p:nvPr>
            <p:ph type="sldNum" sz="quarter" idx="12"/>
          </p:nvPr>
        </p:nvSpPr>
        <p:spPr/>
        <p:txBody>
          <a:bodyPr/>
          <a:lstStyle/>
          <a:p>
            <a:fld id="{56AEC053-8FE1-4B44-B82E-440E8E0F9FFC}" type="slidenum">
              <a:rPr lang="en-US" smtClean="0"/>
              <a:t>‹#›</a:t>
            </a:fld>
            <a:endParaRPr lang="en-US"/>
          </a:p>
        </p:txBody>
      </p:sp>
    </p:spTree>
    <p:extLst>
      <p:ext uri="{BB962C8B-B14F-4D97-AF65-F5344CB8AC3E}">
        <p14:creationId xmlns:p14="http://schemas.microsoft.com/office/powerpoint/2010/main" val="3794635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249C63-4B20-43A2-BA21-1201DE603A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EC502F-3EC7-4094-B1A7-EAF7ED0FF6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D07489-3586-4CD2-AB77-BAAC129226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9E2599-9429-42C3-96DA-8DC2C6884747}" type="datetimeFigureOut">
              <a:rPr lang="en-US" smtClean="0"/>
              <a:t>11/16/2021</a:t>
            </a:fld>
            <a:endParaRPr lang="en-US"/>
          </a:p>
        </p:txBody>
      </p:sp>
      <p:sp>
        <p:nvSpPr>
          <p:cNvPr id="5" name="Footer Placeholder 4">
            <a:extLst>
              <a:ext uri="{FF2B5EF4-FFF2-40B4-BE49-F238E27FC236}">
                <a16:creationId xmlns:a16="http://schemas.microsoft.com/office/drawing/2014/main" id="{AFCF30C6-6D6B-4AED-A20E-02F33C2BD2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5618358-DDB2-4D35-9454-D9E3A92081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AEC053-8FE1-4B44-B82E-440E8E0F9FFC}" type="slidenum">
              <a:rPr lang="en-US" smtClean="0"/>
              <a:t>‹#›</a:t>
            </a:fld>
            <a:endParaRPr lang="en-US"/>
          </a:p>
        </p:txBody>
      </p:sp>
    </p:spTree>
    <p:extLst>
      <p:ext uri="{BB962C8B-B14F-4D97-AF65-F5344CB8AC3E}">
        <p14:creationId xmlns:p14="http://schemas.microsoft.com/office/powerpoint/2010/main" val="277054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youtube.com/watch?v=GZ7dC2Cval8"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thelanguageofflowers.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svg"/><Relationship Id="rId10" Type="http://schemas.openxmlformats.org/officeDocument/2006/relationships/image" Target="../media/image1.png"/><Relationship Id="rId4" Type="http://schemas.openxmlformats.org/officeDocument/2006/relationships/image" Target="../media/image9.png"/><Relationship Id="rId9" Type="http://schemas.openxmlformats.org/officeDocument/2006/relationships/image" Target="../media/image14.svg"/></Relationships>
</file>

<file path=ppt/slides/_rels/slide5.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diagramLayout" Target="../diagrams/layout1.xml"/><Relationship Id="rId7" Type="http://schemas.openxmlformats.org/officeDocument/2006/relationships/image" Target="../media/image15.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7.jpg"/></Relationships>
</file>

<file path=ppt/slides/_rels/slide6.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diagramLayout" Target="../diagrams/layout2.xml"/><Relationship Id="rId7" Type="http://schemas.openxmlformats.org/officeDocument/2006/relationships/image" Target="../media/image18.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20.jpg"/></Relationships>
</file>

<file path=ppt/slides/_rels/slide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diagramLayout" Target="../diagrams/layout3.xml"/><Relationship Id="rId7" Type="http://schemas.openxmlformats.org/officeDocument/2006/relationships/image" Target="../media/image21.jp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23.jpg"/></Relationships>
</file>

<file path=ppt/slides/_rels/slide8.xml.rels><?xml version="1.0" encoding="UTF-8" standalone="yes"?>
<Relationships xmlns="http://schemas.openxmlformats.org/package/2006/relationships"><Relationship Id="rId8" Type="http://schemas.openxmlformats.org/officeDocument/2006/relationships/image" Target="../media/image16.jpg"/><Relationship Id="rId13" Type="http://schemas.openxmlformats.org/officeDocument/2006/relationships/image" Target="../media/image18.jpg"/><Relationship Id="rId3" Type="http://schemas.openxmlformats.org/officeDocument/2006/relationships/diagramLayout" Target="../diagrams/layout4.xml"/><Relationship Id="rId7" Type="http://schemas.openxmlformats.org/officeDocument/2006/relationships/image" Target="../media/image15.jpg"/><Relationship Id="rId12" Type="http://schemas.openxmlformats.org/officeDocument/2006/relationships/image" Target="../media/image23.jp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openxmlformats.org/officeDocument/2006/relationships/image" Target="../media/image22.jpg"/><Relationship Id="rId5" Type="http://schemas.openxmlformats.org/officeDocument/2006/relationships/diagramColors" Target="../diagrams/colors4.xml"/><Relationship Id="rId15" Type="http://schemas.openxmlformats.org/officeDocument/2006/relationships/image" Target="../media/image20.jpg"/><Relationship Id="rId10" Type="http://schemas.openxmlformats.org/officeDocument/2006/relationships/image" Target="../media/image21.jpg"/><Relationship Id="rId4" Type="http://schemas.openxmlformats.org/officeDocument/2006/relationships/diagramQuickStyle" Target="../diagrams/quickStyle4.xml"/><Relationship Id="rId9" Type="http://schemas.openxmlformats.org/officeDocument/2006/relationships/image" Target="../media/image17.jpg"/><Relationship Id="rId14" Type="http://schemas.openxmlformats.org/officeDocument/2006/relationships/image" Target="../media/image19.jp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27795A12-6DBE-4721-B191-D61FA64136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5861"/>
            <a:ext cx="12192000" cy="6096000"/>
          </a:xfrm>
          <a:prstGeom prst="rect">
            <a:avLst/>
          </a:prstGeom>
        </p:spPr>
      </p:pic>
      <p:sp>
        <p:nvSpPr>
          <p:cNvPr id="2" name="Title 1">
            <a:extLst>
              <a:ext uri="{FF2B5EF4-FFF2-40B4-BE49-F238E27FC236}">
                <a16:creationId xmlns:a16="http://schemas.microsoft.com/office/drawing/2014/main" id="{4B6CDEE4-B69E-4ADF-AD0C-44FC8A69C193}"/>
              </a:ext>
            </a:extLst>
          </p:cNvPr>
          <p:cNvSpPr>
            <a:spLocks noGrp="1"/>
          </p:cNvSpPr>
          <p:nvPr>
            <p:ph type="ctrTitle"/>
          </p:nvPr>
        </p:nvSpPr>
        <p:spPr>
          <a:xfrm>
            <a:off x="1116563" y="3305726"/>
            <a:ext cx="9958873" cy="2387600"/>
          </a:xfrm>
        </p:spPr>
        <p:txBody>
          <a:bodyPr>
            <a:normAutofit/>
          </a:bodyPr>
          <a:lstStyle/>
          <a:p>
            <a:r>
              <a:rPr lang="en-US" sz="4800" dirty="0">
                <a:latin typeface="Modern Love" panose="04090805081005020601" pitchFamily="82" charset="0"/>
              </a:rPr>
              <a:t>Learning the Language of Flowers</a:t>
            </a:r>
          </a:p>
        </p:txBody>
      </p:sp>
      <p:sp>
        <p:nvSpPr>
          <p:cNvPr id="3" name="Subtitle 2">
            <a:extLst>
              <a:ext uri="{FF2B5EF4-FFF2-40B4-BE49-F238E27FC236}">
                <a16:creationId xmlns:a16="http://schemas.microsoft.com/office/drawing/2014/main" id="{3016246F-9EF3-407B-81EC-B4D4E40E5561}"/>
              </a:ext>
            </a:extLst>
          </p:cNvPr>
          <p:cNvSpPr>
            <a:spLocks noGrp="1"/>
          </p:cNvSpPr>
          <p:nvPr>
            <p:ph type="subTitle" idx="1"/>
          </p:nvPr>
        </p:nvSpPr>
        <p:spPr>
          <a:xfrm>
            <a:off x="1673290" y="5693326"/>
            <a:ext cx="9144000" cy="576845"/>
          </a:xfrm>
        </p:spPr>
        <p:txBody>
          <a:bodyPr>
            <a:normAutofit fontScale="62500" lnSpcReduction="20000"/>
          </a:bodyPr>
          <a:lstStyle/>
          <a:p>
            <a:r>
              <a:rPr lang="en-US" dirty="0"/>
              <a:t>Alyssa Garcia</a:t>
            </a:r>
          </a:p>
          <a:p>
            <a:r>
              <a:rPr lang="en-US" dirty="0"/>
              <a:t>EME 602</a:t>
            </a:r>
          </a:p>
        </p:txBody>
      </p:sp>
    </p:spTree>
    <p:extLst>
      <p:ext uri="{BB962C8B-B14F-4D97-AF65-F5344CB8AC3E}">
        <p14:creationId xmlns:p14="http://schemas.microsoft.com/office/powerpoint/2010/main" val="2498633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11156-BDDC-427E-9242-C8DA77C519A3}"/>
              </a:ext>
            </a:extLst>
          </p:cNvPr>
          <p:cNvSpPr>
            <a:spLocks noGrp="1"/>
          </p:cNvSpPr>
          <p:nvPr>
            <p:ph type="title"/>
          </p:nvPr>
        </p:nvSpPr>
        <p:spPr>
          <a:xfrm>
            <a:off x="650449" y="4167110"/>
            <a:ext cx="10901471" cy="1350712"/>
          </a:xfrm>
          <a:noFill/>
        </p:spPr>
        <p:txBody>
          <a:bodyPr vert="horz" lIns="91440" tIns="45720" rIns="91440" bIns="45720" rtlCol="0" anchor="b">
            <a:normAutofit/>
          </a:bodyPr>
          <a:lstStyle/>
          <a:p>
            <a:pPr algn="ctr"/>
            <a:r>
              <a:rPr lang="en-US" sz="4100" dirty="0">
                <a:latin typeface="Modern Love" panose="04090805081005020601" pitchFamily="82" charset="0"/>
              </a:rPr>
              <a:t>Congratulations!</a:t>
            </a:r>
            <a:br>
              <a:rPr lang="en-US" sz="4100" dirty="0">
                <a:latin typeface="Modern Love" panose="04090805081005020601" pitchFamily="82" charset="0"/>
              </a:rPr>
            </a:br>
            <a:r>
              <a:rPr lang="en-US" sz="4100" dirty="0">
                <a:latin typeface="Modern Love" panose="04090805081005020601" pitchFamily="82" charset="0"/>
              </a:rPr>
              <a:t>You can now speak the language of flowers!</a:t>
            </a:r>
          </a:p>
        </p:txBody>
      </p:sp>
      <p:pic>
        <p:nvPicPr>
          <p:cNvPr id="3" name="Picture 2" descr="A picture containing text&#10;&#10;Description automatically generated">
            <a:extLst>
              <a:ext uri="{FF2B5EF4-FFF2-40B4-BE49-F238E27FC236}">
                <a16:creationId xmlns:a16="http://schemas.microsoft.com/office/drawing/2014/main" id="{0ADCC835-EC97-45CB-B8E2-6DFEEB3354DF}"/>
              </a:ext>
            </a:extLst>
          </p:cNvPr>
          <p:cNvPicPr>
            <a:picLocks noChangeAspect="1"/>
          </p:cNvPicPr>
          <p:nvPr/>
        </p:nvPicPr>
        <p:blipFill rotWithShape="1">
          <a:blip r:embed="rId2">
            <a:extLst>
              <a:ext uri="{28A0092B-C50C-407E-A947-70E740481C1C}">
                <a14:useLocalDpi xmlns:a14="http://schemas.microsoft.com/office/drawing/2010/main" val="0"/>
              </a:ext>
            </a:extLst>
          </a:blip>
          <a:srcRect r="-1" b="7469"/>
          <a:stretch/>
        </p:blipFill>
        <p:spPr>
          <a:xfrm>
            <a:off x="2880360" y="815159"/>
            <a:ext cx="6431280" cy="2975436"/>
          </a:xfrm>
          <a:prstGeom prst="rect">
            <a:avLst/>
          </a:prstGeom>
          <a:effectLst/>
        </p:spPr>
      </p:pic>
    </p:spTree>
    <p:extLst>
      <p:ext uri="{BB962C8B-B14F-4D97-AF65-F5344CB8AC3E}">
        <p14:creationId xmlns:p14="http://schemas.microsoft.com/office/powerpoint/2010/main" val="236154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D443395F-158B-4D5A-81EB-28B35C5936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12595"/>
            <a:ext cx="12192000" cy="6096000"/>
          </a:xfrm>
          <a:prstGeom prst="rect">
            <a:avLst/>
          </a:prstGeom>
        </p:spPr>
      </p:pic>
      <p:sp>
        <p:nvSpPr>
          <p:cNvPr id="5" name="Title 1">
            <a:extLst>
              <a:ext uri="{FF2B5EF4-FFF2-40B4-BE49-F238E27FC236}">
                <a16:creationId xmlns:a16="http://schemas.microsoft.com/office/drawing/2014/main" id="{FF44F2B0-95DA-4BCE-8511-96E05637D689}"/>
              </a:ext>
            </a:extLst>
          </p:cNvPr>
          <p:cNvSpPr txBox="1">
            <a:spLocks/>
          </p:cNvSpPr>
          <p:nvPr/>
        </p:nvSpPr>
        <p:spPr>
          <a:xfrm>
            <a:off x="1116563" y="3305726"/>
            <a:ext cx="9958873"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a:latin typeface="Modern Love" panose="04090805081005020601" pitchFamily="82" charset="0"/>
              </a:rPr>
              <a:t>Meaningful Learning Theory</a:t>
            </a:r>
          </a:p>
        </p:txBody>
      </p:sp>
      <p:sp>
        <p:nvSpPr>
          <p:cNvPr id="6" name="Subtitle 2">
            <a:extLst>
              <a:ext uri="{FF2B5EF4-FFF2-40B4-BE49-F238E27FC236}">
                <a16:creationId xmlns:a16="http://schemas.microsoft.com/office/drawing/2014/main" id="{C0D588C6-4BE9-482C-8F81-1DCB8FCBA724}"/>
              </a:ext>
            </a:extLst>
          </p:cNvPr>
          <p:cNvSpPr txBox="1">
            <a:spLocks/>
          </p:cNvSpPr>
          <p:nvPr/>
        </p:nvSpPr>
        <p:spPr>
          <a:xfrm>
            <a:off x="1673290" y="4983406"/>
            <a:ext cx="9144000" cy="845894"/>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Alyssa Garcia</a:t>
            </a:r>
          </a:p>
          <a:p>
            <a:pPr marL="0" indent="0" algn="ctr">
              <a:buNone/>
            </a:pPr>
            <a:r>
              <a:rPr lang="en-US" dirty="0"/>
              <a:t>EME 602</a:t>
            </a:r>
          </a:p>
        </p:txBody>
      </p:sp>
    </p:spTree>
    <p:extLst>
      <p:ext uri="{BB962C8B-B14F-4D97-AF65-F5344CB8AC3E}">
        <p14:creationId xmlns:p14="http://schemas.microsoft.com/office/powerpoint/2010/main" val="4260870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6D8D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99824-2B47-40CB-8BFF-134C63FC0367}"/>
              </a:ext>
            </a:extLst>
          </p:cNvPr>
          <p:cNvSpPr>
            <a:spLocks noGrp="1"/>
          </p:cNvSpPr>
          <p:nvPr>
            <p:ph type="title"/>
          </p:nvPr>
        </p:nvSpPr>
        <p:spPr/>
        <p:txBody>
          <a:bodyPr/>
          <a:lstStyle/>
          <a:p>
            <a:r>
              <a:rPr lang="en-US" dirty="0">
                <a:solidFill>
                  <a:srgbClr val="000000"/>
                </a:solidFill>
                <a:latin typeface="Modern Love" panose="04090805081005020601" pitchFamily="82" charset="0"/>
              </a:rPr>
              <a:t>B</a:t>
            </a:r>
            <a:r>
              <a:rPr lang="en-US" b="0" i="0" dirty="0">
                <a:solidFill>
                  <a:srgbClr val="000000"/>
                </a:solidFill>
                <a:effectLst/>
                <a:latin typeface="Modern Love" panose="04090805081005020601" pitchFamily="82" charset="0"/>
              </a:rPr>
              <a:t>asic </a:t>
            </a:r>
            <a:r>
              <a:rPr lang="en-US" dirty="0">
                <a:solidFill>
                  <a:srgbClr val="000000"/>
                </a:solidFill>
                <a:latin typeface="Modern Love" panose="04090805081005020601" pitchFamily="82" charset="0"/>
              </a:rPr>
              <a:t>C</a:t>
            </a:r>
            <a:r>
              <a:rPr lang="en-US" b="0" i="0" dirty="0">
                <a:solidFill>
                  <a:srgbClr val="000000"/>
                </a:solidFill>
                <a:effectLst/>
                <a:latin typeface="Modern Love" panose="04090805081005020601" pitchFamily="82" charset="0"/>
              </a:rPr>
              <a:t>oncepts</a:t>
            </a:r>
            <a:endParaRPr lang="en-US" dirty="0">
              <a:latin typeface="Modern Love" panose="04090805081005020601" pitchFamily="82" charset="0"/>
            </a:endParaRPr>
          </a:p>
        </p:txBody>
      </p:sp>
      <p:sp>
        <p:nvSpPr>
          <p:cNvPr id="3" name="Content Placeholder 2">
            <a:extLst>
              <a:ext uri="{FF2B5EF4-FFF2-40B4-BE49-F238E27FC236}">
                <a16:creationId xmlns:a16="http://schemas.microsoft.com/office/drawing/2014/main" id="{FFCA652F-A5B9-48D5-8EDE-1CB128EA9200}"/>
              </a:ext>
            </a:extLst>
          </p:cNvPr>
          <p:cNvSpPr>
            <a:spLocks noGrp="1"/>
          </p:cNvSpPr>
          <p:nvPr>
            <p:ph idx="1"/>
          </p:nvPr>
        </p:nvSpPr>
        <p:spPr/>
        <p:txBody>
          <a:bodyPr/>
          <a:lstStyle/>
          <a:p>
            <a:r>
              <a:rPr lang="en-US" dirty="0"/>
              <a:t>What it </a:t>
            </a:r>
            <a:r>
              <a:rPr lang="en-US" u="sng" dirty="0"/>
              <a:t>Isn’t</a:t>
            </a:r>
            <a:r>
              <a:rPr lang="en-US" dirty="0"/>
              <a:t>:</a:t>
            </a:r>
          </a:p>
          <a:p>
            <a:pPr lvl="1"/>
            <a:r>
              <a:rPr lang="en-US" dirty="0"/>
              <a:t>Rote memorization is </a:t>
            </a:r>
            <a:r>
              <a:rPr lang="en-US" b="1" dirty="0"/>
              <a:t>not</a:t>
            </a:r>
            <a:r>
              <a:rPr lang="en-US" dirty="0"/>
              <a:t> to be considered meaningful learning</a:t>
            </a:r>
          </a:p>
          <a:p>
            <a:pPr lvl="2"/>
            <a:r>
              <a:rPr lang="en-US" dirty="0"/>
              <a:t>Why?- The learner has made no real connection between what was known and what has been memorized </a:t>
            </a:r>
          </a:p>
          <a:p>
            <a:pPr algn="ctr"/>
            <a:endParaRPr lang="en-US" dirty="0"/>
          </a:p>
          <a:p>
            <a:pPr algn="ctr"/>
            <a:r>
              <a:rPr lang="en-US" dirty="0"/>
              <a:t>Learning must be processed in </a:t>
            </a:r>
            <a:r>
              <a:rPr lang="en-US" b="1" dirty="0"/>
              <a:t>non-arbitrary</a:t>
            </a:r>
            <a:r>
              <a:rPr lang="en-US" dirty="0"/>
              <a:t> and </a:t>
            </a:r>
            <a:r>
              <a:rPr lang="en-US" b="1" dirty="0"/>
              <a:t>substantive</a:t>
            </a:r>
            <a:r>
              <a:rPr lang="en-US" dirty="0"/>
              <a:t> ways to be considered meaningful</a:t>
            </a:r>
          </a:p>
        </p:txBody>
      </p:sp>
      <p:pic>
        <p:nvPicPr>
          <p:cNvPr id="4" name="Picture 3">
            <a:extLst>
              <a:ext uri="{FF2B5EF4-FFF2-40B4-BE49-F238E27FC236}">
                <a16:creationId xmlns:a16="http://schemas.microsoft.com/office/drawing/2014/main" id="{09EB7A8D-90C4-48D0-9FF5-1F3936417BDE}"/>
              </a:ext>
            </a:extLst>
          </p:cNvPr>
          <p:cNvPicPr>
            <a:picLocks noChangeAspect="1"/>
          </p:cNvPicPr>
          <p:nvPr/>
        </p:nvPicPr>
        <p:blipFill>
          <a:blip r:embed="rId2"/>
          <a:stretch>
            <a:fillRect/>
          </a:stretch>
        </p:blipFill>
        <p:spPr>
          <a:xfrm>
            <a:off x="2880081" y="4063862"/>
            <a:ext cx="6431837" cy="2975106"/>
          </a:xfrm>
          <a:prstGeom prst="rect">
            <a:avLst/>
          </a:prstGeom>
        </p:spPr>
      </p:pic>
    </p:spTree>
    <p:extLst>
      <p:ext uri="{BB962C8B-B14F-4D97-AF65-F5344CB8AC3E}">
        <p14:creationId xmlns:p14="http://schemas.microsoft.com/office/powerpoint/2010/main" val="1465464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0CED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45A29-801C-42F6-A032-2D345B688FDF}"/>
              </a:ext>
            </a:extLst>
          </p:cNvPr>
          <p:cNvSpPr>
            <a:spLocks noGrp="1"/>
          </p:cNvSpPr>
          <p:nvPr>
            <p:ph type="title"/>
          </p:nvPr>
        </p:nvSpPr>
        <p:spPr/>
        <p:txBody>
          <a:bodyPr/>
          <a:lstStyle/>
          <a:p>
            <a:r>
              <a:rPr lang="en-US" dirty="0">
                <a:solidFill>
                  <a:srgbClr val="000000"/>
                </a:solidFill>
                <a:latin typeface="Modern Love" panose="04090805081005020601" pitchFamily="82" charset="0"/>
              </a:rPr>
              <a:t>C</a:t>
            </a:r>
            <a:r>
              <a:rPr lang="en-US" b="0" i="0" dirty="0">
                <a:solidFill>
                  <a:srgbClr val="000000"/>
                </a:solidFill>
                <a:effectLst/>
                <a:latin typeface="Modern Love" panose="04090805081005020601" pitchFamily="82" charset="0"/>
              </a:rPr>
              <a:t>haracteristics</a:t>
            </a:r>
            <a:endParaRPr lang="en-US" dirty="0">
              <a:latin typeface="Modern Love" panose="04090805081005020601" pitchFamily="82" charset="0"/>
            </a:endParaRPr>
          </a:p>
        </p:txBody>
      </p:sp>
      <p:sp>
        <p:nvSpPr>
          <p:cNvPr id="3" name="Content Placeholder 2">
            <a:extLst>
              <a:ext uri="{FF2B5EF4-FFF2-40B4-BE49-F238E27FC236}">
                <a16:creationId xmlns:a16="http://schemas.microsoft.com/office/drawing/2014/main" id="{375AD004-E07A-472F-A554-121A47A12D60}"/>
              </a:ext>
            </a:extLst>
          </p:cNvPr>
          <p:cNvSpPr>
            <a:spLocks noGrp="1"/>
          </p:cNvSpPr>
          <p:nvPr>
            <p:ph idx="1"/>
          </p:nvPr>
        </p:nvSpPr>
        <p:spPr/>
        <p:txBody>
          <a:bodyPr>
            <a:normAutofit fontScale="85000" lnSpcReduction="20000"/>
          </a:bodyPr>
          <a:lstStyle/>
          <a:p>
            <a:r>
              <a:rPr lang="en-US" b="1" dirty="0"/>
              <a:t>Meaningful Learning- </a:t>
            </a:r>
            <a:r>
              <a:rPr lang="en-US" dirty="0"/>
              <a:t>The occurrence of learners actively interpreting their experiences using certain </a:t>
            </a:r>
            <a:r>
              <a:rPr lang="en-US" i="1" dirty="0"/>
              <a:t>internal</a:t>
            </a:r>
            <a:r>
              <a:rPr lang="en-US" dirty="0"/>
              <a:t>, </a:t>
            </a:r>
            <a:r>
              <a:rPr lang="en-US" i="1" dirty="0"/>
              <a:t>cognitive</a:t>
            </a:r>
            <a:r>
              <a:rPr lang="en-US" dirty="0"/>
              <a:t> operations </a:t>
            </a:r>
          </a:p>
          <a:p>
            <a:r>
              <a:rPr lang="en-US" b="1" dirty="0"/>
              <a:t>Anchoring Ideas-</a:t>
            </a:r>
          </a:p>
          <a:p>
            <a:pPr lvl="1"/>
            <a:r>
              <a:rPr lang="en-US" dirty="0"/>
              <a:t>Ingrained based on previous experiences</a:t>
            </a:r>
          </a:p>
          <a:p>
            <a:pPr lvl="1"/>
            <a:r>
              <a:rPr lang="en-US" dirty="0"/>
              <a:t>Comprise the cognitive structure</a:t>
            </a:r>
          </a:p>
          <a:p>
            <a:pPr lvl="1"/>
            <a:r>
              <a:rPr lang="en-US" dirty="0"/>
              <a:t>Serve as the baseline from which new concepts can ground, or </a:t>
            </a:r>
            <a:r>
              <a:rPr lang="en-US" i="1" dirty="0"/>
              <a:t>subsume</a:t>
            </a:r>
            <a:r>
              <a:rPr lang="en-US" dirty="0"/>
              <a:t>, themselves</a:t>
            </a:r>
          </a:p>
          <a:p>
            <a:r>
              <a:rPr lang="en-US" b="1" dirty="0"/>
              <a:t>Derivative Subsumption- </a:t>
            </a:r>
            <a:r>
              <a:rPr lang="en-US" dirty="0"/>
              <a:t>Learning a concept that is derived from an overarching idea</a:t>
            </a:r>
          </a:p>
          <a:p>
            <a:r>
              <a:rPr lang="en-US" b="1" dirty="0"/>
              <a:t>Correlative Subsumption- </a:t>
            </a:r>
            <a:r>
              <a:rPr lang="en-US" dirty="0"/>
              <a:t>Modifies and expands the overarching idea itself</a:t>
            </a:r>
          </a:p>
          <a:p>
            <a:r>
              <a:rPr lang="en-US" b="1" dirty="0"/>
              <a:t>Superordinate Learning- </a:t>
            </a:r>
            <a:r>
              <a:rPr lang="en-US" dirty="0"/>
              <a:t>Combination of concepts creates an encompassing idea for concepts</a:t>
            </a:r>
          </a:p>
          <a:p>
            <a:r>
              <a:rPr lang="en-US" b="1" dirty="0"/>
              <a:t>Combinatorial Learning- </a:t>
            </a:r>
            <a:r>
              <a:rPr lang="en-US" dirty="0"/>
              <a:t>Combines similar ideas for a broader understanding of an established concept</a:t>
            </a:r>
          </a:p>
        </p:txBody>
      </p:sp>
      <p:pic>
        <p:nvPicPr>
          <p:cNvPr id="4" name="Picture 3">
            <a:extLst>
              <a:ext uri="{FF2B5EF4-FFF2-40B4-BE49-F238E27FC236}">
                <a16:creationId xmlns:a16="http://schemas.microsoft.com/office/drawing/2014/main" id="{CA35D8A9-7DFC-4AC3-AE54-966946FC074D}"/>
              </a:ext>
            </a:extLst>
          </p:cNvPr>
          <p:cNvPicPr>
            <a:picLocks noChangeAspect="1"/>
          </p:cNvPicPr>
          <p:nvPr/>
        </p:nvPicPr>
        <p:blipFill>
          <a:blip r:embed="rId3"/>
          <a:stretch>
            <a:fillRect/>
          </a:stretch>
        </p:blipFill>
        <p:spPr>
          <a:xfrm>
            <a:off x="6421512" y="-459647"/>
            <a:ext cx="5616517" cy="2595512"/>
          </a:xfrm>
          <a:prstGeom prst="rect">
            <a:avLst/>
          </a:prstGeom>
        </p:spPr>
      </p:pic>
    </p:spTree>
    <p:extLst>
      <p:ext uri="{BB962C8B-B14F-4D97-AF65-F5344CB8AC3E}">
        <p14:creationId xmlns:p14="http://schemas.microsoft.com/office/powerpoint/2010/main" val="103657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ACEE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7705C-7A67-4AED-8CBE-B37B55D0CC5E}"/>
              </a:ext>
            </a:extLst>
          </p:cNvPr>
          <p:cNvSpPr>
            <a:spLocks noGrp="1"/>
          </p:cNvSpPr>
          <p:nvPr>
            <p:ph type="title"/>
          </p:nvPr>
        </p:nvSpPr>
        <p:spPr/>
        <p:txBody>
          <a:bodyPr/>
          <a:lstStyle/>
          <a:p>
            <a:r>
              <a:rPr lang="en-US" b="0" i="0" dirty="0">
                <a:solidFill>
                  <a:srgbClr val="000000"/>
                </a:solidFill>
                <a:effectLst/>
                <a:latin typeface="Modern Love" panose="04090805081005020601" pitchFamily="82" charset="0"/>
              </a:rPr>
              <a:t>Assimilation with Schema Theory</a:t>
            </a:r>
            <a:endParaRPr lang="en-US" dirty="0">
              <a:latin typeface="Modern Love" panose="04090805081005020601" pitchFamily="82" charset="0"/>
            </a:endParaRPr>
          </a:p>
        </p:txBody>
      </p:sp>
      <p:sp>
        <p:nvSpPr>
          <p:cNvPr id="3" name="Content Placeholder 2">
            <a:extLst>
              <a:ext uri="{FF2B5EF4-FFF2-40B4-BE49-F238E27FC236}">
                <a16:creationId xmlns:a16="http://schemas.microsoft.com/office/drawing/2014/main" id="{D1741005-366E-4EF7-9CDE-40CA6946212B}"/>
              </a:ext>
            </a:extLst>
          </p:cNvPr>
          <p:cNvSpPr>
            <a:spLocks noGrp="1"/>
          </p:cNvSpPr>
          <p:nvPr>
            <p:ph idx="1"/>
          </p:nvPr>
        </p:nvSpPr>
        <p:spPr/>
        <p:txBody>
          <a:bodyPr>
            <a:normAutofit/>
          </a:bodyPr>
          <a:lstStyle/>
          <a:p>
            <a:r>
              <a:rPr lang="en-US" b="1" dirty="0"/>
              <a:t>Schema-</a:t>
            </a:r>
            <a:r>
              <a:rPr lang="en-US" dirty="0"/>
              <a:t> An “</a:t>
            </a:r>
            <a:r>
              <a:rPr lang="en-US" i="1" dirty="0"/>
              <a:t>organizing and orienting attitude that involves active organization of past experiences</a:t>
            </a:r>
            <a:r>
              <a:rPr lang="en-US" dirty="0"/>
              <a:t>”; Conceptual</a:t>
            </a:r>
          </a:p>
          <a:p>
            <a:r>
              <a:rPr lang="en-US" dirty="0"/>
              <a:t>Suggests learning can be </a:t>
            </a:r>
            <a:r>
              <a:rPr lang="en-US" u="sng" dirty="0"/>
              <a:t>predicted</a:t>
            </a:r>
            <a:r>
              <a:rPr lang="en-US" dirty="0"/>
              <a:t> based upon a learner’s past experiences and preestablished schemata</a:t>
            </a:r>
          </a:p>
          <a:p>
            <a:r>
              <a:rPr lang="en-US" dirty="0"/>
              <a:t>Modification of schema occurs in three ways:</a:t>
            </a:r>
          </a:p>
          <a:p>
            <a:pPr lvl="1"/>
            <a:r>
              <a:rPr lang="en-US" b="1" dirty="0"/>
              <a:t>Accretion-</a:t>
            </a:r>
            <a:r>
              <a:rPr lang="en-US" dirty="0"/>
              <a:t> Remembering a fact that was not initially vital to the understanding of the overall concept</a:t>
            </a:r>
          </a:p>
          <a:p>
            <a:pPr lvl="1"/>
            <a:r>
              <a:rPr lang="en-US" b="1" dirty="0"/>
              <a:t>Tuning-</a:t>
            </a:r>
            <a:r>
              <a:rPr lang="en-US" dirty="0"/>
              <a:t> Learner uses prior knowledge in a new context</a:t>
            </a:r>
          </a:p>
          <a:p>
            <a:pPr lvl="1"/>
            <a:r>
              <a:rPr lang="en-US" b="1" dirty="0"/>
              <a:t>Restructuring-</a:t>
            </a:r>
            <a:r>
              <a:rPr lang="en-US" dirty="0"/>
              <a:t> Modifying or creating a new schema due to being exposed to new information</a:t>
            </a:r>
          </a:p>
        </p:txBody>
      </p:sp>
      <p:pic>
        <p:nvPicPr>
          <p:cNvPr id="4" name="Picture 3">
            <a:extLst>
              <a:ext uri="{FF2B5EF4-FFF2-40B4-BE49-F238E27FC236}">
                <a16:creationId xmlns:a16="http://schemas.microsoft.com/office/drawing/2014/main" id="{B92F22C8-1491-439E-AC13-D2D44D84870D}"/>
              </a:ext>
            </a:extLst>
          </p:cNvPr>
          <p:cNvPicPr>
            <a:picLocks noChangeAspect="1"/>
          </p:cNvPicPr>
          <p:nvPr/>
        </p:nvPicPr>
        <p:blipFill>
          <a:blip r:embed="rId3"/>
          <a:stretch>
            <a:fillRect/>
          </a:stretch>
        </p:blipFill>
        <p:spPr>
          <a:xfrm>
            <a:off x="3287741" y="5269534"/>
            <a:ext cx="5616517" cy="2595512"/>
          </a:xfrm>
          <a:prstGeom prst="rect">
            <a:avLst/>
          </a:prstGeom>
        </p:spPr>
      </p:pic>
    </p:spTree>
    <p:extLst>
      <p:ext uri="{BB962C8B-B14F-4D97-AF65-F5344CB8AC3E}">
        <p14:creationId xmlns:p14="http://schemas.microsoft.com/office/powerpoint/2010/main" val="510083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3D2C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F3EA2-5873-452E-9874-F8FD30338B1F}"/>
              </a:ext>
            </a:extLst>
          </p:cNvPr>
          <p:cNvSpPr>
            <a:spLocks noGrp="1"/>
          </p:cNvSpPr>
          <p:nvPr>
            <p:ph type="title"/>
          </p:nvPr>
        </p:nvSpPr>
        <p:spPr/>
        <p:txBody>
          <a:bodyPr/>
          <a:lstStyle/>
          <a:p>
            <a:r>
              <a:rPr lang="en-US" b="0" i="0" dirty="0">
                <a:solidFill>
                  <a:srgbClr val="000000"/>
                </a:solidFill>
                <a:effectLst/>
                <a:latin typeface="Modern Love" panose="04090805081005020601" pitchFamily="82" charset="0"/>
              </a:rPr>
              <a:t>Assumptions about Learners</a:t>
            </a:r>
            <a:endParaRPr lang="en-US" dirty="0">
              <a:latin typeface="Modern Love" panose="04090805081005020601" pitchFamily="82" charset="0"/>
            </a:endParaRPr>
          </a:p>
        </p:txBody>
      </p:sp>
      <p:sp>
        <p:nvSpPr>
          <p:cNvPr id="3" name="Content Placeholder 2">
            <a:extLst>
              <a:ext uri="{FF2B5EF4-FFF2-40B4-BE49-F238E27FC236}">
                <a16:creationId xmlns:a16="http://schemas.microsoft.com/office/drawing/2014/main" id="{605AC845-1CE5-44F7-A356-9737E2F1EB1F}"/>
              </a:ext>
            </a:extLst>
          </p:cNvPr>
          <p:cNvSpPr>
            <a:spLocks noGrp="1"/>
          </p:cNvSpPr>
          <p:nvPr>
            <p:ph idx="1"/>
          </p:nvPr>
        </p:nvSpPr>
        <p:spPr/>
        <p:txBody>
          <a:bodyPr>
            <a:normAutofit fontScale="92500" lnSpcReduction="20000"/>
          </a:bodyPr>
          <a:lstStyle/>
          <a:p>
            <a:r>
              <a:rPr lang="en-US" dirty="0"/>
              <a:t>Learners must:</a:t>
            </a:r>
          </a:p>
          <a:p>
            <a:pPr lvl="1"/>
            <a:r>
              <a:rPr lang="en-US" dirty="0"/>
              <a:t>have a </a:t>
            </a:r>
            <a:r>
              <a:rPr lang="en-US" b="1" i="1" dirty="0"/>
              <a:t>relevant</a:t>
            </a:r>
            <a:r>
              <a:rPr lang="en-US" dirty="0"/>
              <a:t>, </a:t>
            </a:r>
            <a:r>
              <a:rPr lang="en-US" b="1" i="1" dirty="0"/>
              <a:t>stable</a:t>
            </a:r>
            <a:r>
              <a:rPr lang="en-US" dirty="0"/>
              <a:t>, and </a:t>
            </a:r>
            <a:r>
              <a:rPr lang="en-US" b="1" i="1" dirty="0"/>
              <a:t>organized</a:t>
            </a:r>
            <a:r>
              <a:rPr lang="en-US" dirty="0"/>
              <a:t> cognitive structure</a:t>
            </a:r>
          </a:p>
          <a:p>
            <a:pPr lvl="1"/>
            <a:r>
              <a:rPr lang="en-US" u="sng" dirty="0"/>
              <a:t>actively</a:t>
            </a:r>
            <a:r>
              <a:rPr lang="en-US" dirty="0"/>
              <a:t> use the cognitive structure to gain meaningful connections from what they learn</a:t>
            </a:r>
          </a:p>
          <a:p>
            <a:r>
              <a:rPr lang="en-US" dirty="0"/>
              <a:t>Predetermined Challenges:</a:t>
            </a:r>
          </a:p>
          <a:p>
            <a:pPr lvl="1"/>
            <a:r>
              <a:rPr lang="en-US" b="1" dirty="0"/>
              <a:t>Age-</a:t>
            </a:r>
          </a:p>
          <a:p>
            <a:pPr lvl="2"/>
            <a:r>
              <a:rPr lang="en-US" dirty="0"/>
              <a:t>Adults = Abstract and complex </a:t>
            </a:r>
          </a:p>
          <a:p>
            <a:pPr lvl="2"/>
            <a:r>
              <a:rPr lang="en-US" dirty="0"/>
              <a:t>Children = Concrete; Much less experience</a:t>
            </a:r>
          </a:p>
          <a:p>
            <a:pPr lvl="1"/>
            <a:r>
              <a:rPr lang="en-US" b="1" dirty="0"/>
              <a:t>Cultural Diversity-</a:t>
            </a:r>
          </a:p>
          <a:p>
            <a:pPr lvl="2"/>
            <a:r>
              <a:rPr lang="en-US" dirty="0"/>
              <a:t>Experience levels</a:t>
            </a:r>
          </a:p>
          <a:p>
            <a:pPr lvl="3"/>
            <a:r>
              <a:rPr lang="en-US" dirty="0"/>
              <a:t>Engaging with more than one learner at a time from a variety of backgrounds</a:t>
            </a:r>
          </a:p>
          <a:p>
            <a:pPr lvl="1"/>
            <a:r>
              <a:rPr lang="en-US" b="1" dirty="0"/>
              <a:t>Retention- </a:t>
            </a:r>
          </a:p>
          <a:p>
            <a:pPr lvl="2"/>
            <a:r>
              <a:rPr lang="en-US" dirty="0"/>
              <a:t>“Gist”</a:t>
            </a:r>
          </a:p>
          <a:p>
            <a:pPr lvl="2"/>
            <a:r>
              <a:rPr lang="en-US" dirty="0"/>
              <a:t>Cognitive Load Limitations</a:t>
            </a:r>
          </a:p>
        </p:txBody>
      </p:sp>
      <p:pic>
        <p:nvPicPr>
          <p:cNvPr id="4" name="Picture 3">
            <a:extLst>
              <a:ext uri="{FF2B5EF4-FFF2-40B4-BE49-F238E27FC236}">
                <a16:creationId xmlns:a16="http://schemas.microsoft.com/office/drawing/2014/main" id="{623B6026-EB45-47D9-96FF-89FD5800D7C8}"/>
              </a:ext>
            </a:extLst>
          </p:cNvPr>
          <p:cNvPicPr>
            <a:picLocks noChangeAspect="1"/>
          </p:cNvPicPr>
          <p:nvPr/>
        </p:nvPicPr>
        <p:blipFill rotWithShape="1">
          <a:blip r:embed="rId3"/>
          <a:srcRect r="83686"/>
          <a:stretch/>
        </p:blipFill>
        <p:spPr>
          <a:xfrm>
            <a:off x="10124387" y="1825625"/>
            <a:ext cx="1989056" cy="6096000"/>
          </a:xfrm>
          <a:prstGeom prst="rect">
            <a:avLst/>
          </a:prstGeom>
        </p:spPr>
      </p:pic>
    </p:spTree>
    <p:extLst>
      <p:ext uri="{BB962C8B-B14F-4D97-AF65-F5344CB8AC3E}">
        <p14:creationId xmlns:p14="http://schemas.microsoft.com/office/powerpoint/2010/main" val="1397488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0DCC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782A7-CA98-4FBD-8530-B2B8509D3D0C}"/>
              </a:ext>
            </a:extLst>
          </p:cNvPr>
          <p:cNvSpPr>
            <a:spLocks noGrp="1"/>
          </p:cNvSpPr>
          <p:nvPr>
            <p:ph type="title"/>
          </p:nvPr>
        </p:nvSpPr>
        <p:spPr/>
        <p:txBody>
          <a:bodyPr/>
          <a:lstStyle/>
          <a:p>
            <a:r>
              <a:rPr lang="en-US" b="0" i="0" dirty="0">
                <a:solidFill>
                  <a:srgbClr val="000000"/>
                </a:solidFill>
                <a:effectLst/>
                <a:latin typeface="Modern Love" panose="04090805081005020601" pitchFamily="82" charset="0"/>
              </a:rPr>
              <a:t>Suggested Instructional </a:t>
            </a:r>
            <a:r>
              <a:rPr lang="en-US" dirty="0">
                <a:solidFill>
                  <a:srgbClr val="000000"/>
                </a:solidFill>
                <a:latin typeface="Modern Love" panose="04090805081005020601" pitchFamily="82" charset="0"/>
              </a:rPr>
              <a:t>P</a:t>
            </a:r>
            <a:r>
              <a:rPr lang="en-US" b="0" i="0" dirty="0">
                <a:solidFill>
                  <a:srgbClr val="000000"/>
                </a:solidFill>
                <a:effectLst/>
                <a:latin typeface="Modern Love" panose="04090805081005020601" pitchFamily="82" charset="0"/>
              </a:rPr>
              <a:t>rinciples</a:t>
            </a:r>
            <a:endParaRPr lang="en-US" dirty="0">
              <a:latin typeface="Modern Love" panose="04090805081005020601" pitchFamily="82" charset="0"/>
            </a:endParaRPr>
          </a:p>
        </p:txBody>
      </p:sp>
      <p:sp>
        <p:nvSpPr>
          <p:cNvPr id="3" name="Content Placeholder 2">
            <a:extLst>
              <a:ext uri="{FF2B5EF4-FFF2-40B4-BE49-F238E27FC236}">
                <a16:creationId xmlns:a16="http://schemas.microsoft.com/office/drawing/2014/main" id="{2E216040-A42E-47AB-9D1C-DC33013CB7C3}"/>
              </a:ext>
            </a:extLst>
          </p:cNvPr>
          <p:cNvSpPr>
            <a:spLocks noGrp="1"/>
          </p:cNvSpPr>
          <p:nvPr>
            <p:ph idx="1"/>
          </p:nvPr>
        </p:nvSpPr>
        <p:spPr/>
        <p:txBody>
          <a:bodyPr>
            <a:normAutofit/>
          </a:bodyPr>
          <a:lstStyle/>
          <a:p>
            <a:r>
              <a:rPr lang="en-US" dirty="0"/>
              <a:t>The learning </a:t>
            </a:r>
            <a:r>
              <a:rPr lang="en-US" i="1" dirty="0"/>
              <a:t>task must be set as meaningful</a:t>
            </a:r>
            <a:r>
              <a:rPr lang="en-US" dirty="0"/>
              <a:t>, </a:t>
            </a:r>
            <a:r>
              <a:rPr lang="en-US" i="1" dirty="0"/>
              <a:t>materials must be potentially meaningful</a:t>
            </a:r>
            <a:r>
              <a:rPr lang="en-US" dirty="0"/>
              <a:t>, and that </a:t>
            </a:r>
            <a:r>
              <a:rPr lang="en-US" i="1" dirty="0"/>
              <a:t>prior knowledge is available and relates to what will be learned </a:t>
            </a:r>
          </a:p>
          <a:p>
            <a:pPr marL="0" indent="0" algn="ctr">
              <a:buNone/>
            </a:pPr>
            <a:r>
              <a:rPr lang="en-US" b="1" dirty="0"/>
              <a:t>All principles must be met for meaningful learning to occur</a:t>
            </a:r>
          </a:p>
          <a:p>
            <a:r>
              <a:rPr lang="en-US" dirty="0"/>
              <a:t>Cannot be memorization-based: must be </a:t>
            </a:r>
            <a:r>
              <a:rPr lang="en-US" i="1" dirty="0"/>
              <a:t>relevant</a:t>
            </a:r>
            <a:r>
              <a:rPr lang="en-US" dirty="0"/>
              <a:t> to the student, and student must have a </a:t>
            </a:r>
            <a:r>
              <a:rPr lang="en-US" i="1" dirty="0"/>
              <a:t>knowledge base </a:t>
            </a:r>
            <a:r>
              <a:rPr lang="en-US" dirty="0"/>
              <a:t>to draw from</a:t>
            </a:r>
          </a:p>
          <a:p>
            <a:r>
              <a:rPr lang="en-US" u="sng" dirty="0" err="1"/>
              <a:t>Ausubel’s</a:t>
            </a:r>
            <a:r>
              <a:rPr lang="en-US" u="sng" dirty="0"/>
              <a:t> Most Important Principle: </a:t>
            </a:r>
          </a:p>
          <a:p>
            <a:pPr marL="0" indent="0" algn="ctr">
              <a:buNone/>
            </a:pPr>
            <a:r>
              <a:rPr lang="en-US" b="1" i="1" dirty="0"/>
              <a:t>“Ascertain the cognitive structures of your learners and teach accordingly…” </a:t>
            </a:r>
          </a:p>
        </p:txBody>
      </p:sp>
      <p:pic>
        <p:nvPicPr>
          <p:cNvPr id="5" name="Picture 4" descr="A picture containing text&#10;&#10;Description automatically generated">
            <a:extLst>
              <a:ext uri="{FF2B5EF4-FFF2-40B4-BE49-F238E27FC236}">
                <a16:creationId xmlns:a16="http://schemas.microsoft.com/office/drawing/2014/main" id="{38961EB4-2656-4076-8058-F6C5A06EC2C7}"/>
              </a:ext>
            </a:extLst>
          </p:cNvPr>
          <p:cNvPicPr>
            <a:picLocks noChangeAspect="1"/>
          </p:cNvPicPr>
          <p:nvPr/>
        </p:nvPicPr>
        <p:blipFill rotWithShape="1">
          <a:blip r:embed="rId3">
            <a:extLst>
              <a:ext uri="{28A0092B-C50C-407E-A947-70E740481C1C}">
                <a14:useLocalDpi xmlns:a14="http://schemas.microsoft.com/office/drawing/2010/main" val="0"/>
              </a:ext>
            </a:extLst>
          </a:blip>
          <a:srcRect l="38956" t="17607" r="40632" b="17445"/>
          <a:stretch/>
        </p:blipFill>
        <p:spPr>
          <a:xfrm>
            <a:off x="9955360" y="73349"/>
            <a:ext cx="2202861" cy="3504551"/>
          </a:xfrm>
          <a:prstGeom prst="rect">
            <a:avLst/>
          </a:prstGeom>
        </p:spPr>
      </p:pic>
    </p:spTree>
    <p:extLst>
      <p:ext uri="{BB962C8B-B14F-4D97-AF65-F5344CB8AC3E}">
        <p14:creationId xmlns:p14="http://schemas.microsoft.com/office/powerpoint/2010/main" val="1548541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6D8D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494FA-A19A-4C8B-8B16-CA6D77A337FE}"/>
              </a:ext>
            </a:extLst>
          </p:cNvPr>
          <p:cNvSpPr>
            <a:spLocks noGrp="1"/>
          </p:cNvSpPr>
          <p:nvPr>
            <p:ph type="title"/>
          </p:nvPr>
        </p:nvSpPr>
        <p:spPr/>
        <p:txBody>
          <a:bodyPr/>
          <a:lstStyle/>
          <a:p>
            <a:r>
              <a:rPr lang="en-US" b="0" i="0" dirty="0">
                <a:solidFill>
                  <a:srgbClr val="000000"/>
                </a:solidFill>
                <a:effectLst/>
                <a:latin typeface="Modern Love" panose="04090805081005020601" pitchFamily="82" charset="0"/>
              </a:rPr>
              <a:t>View F</a:t>
            </a:r>
            <a:r>
              <a:rPr lang="en-US" dirty="0">
                <a:solidFill>
                  <a:srgbClr val="000000"/>
                </a:solidFill>
                <a:latin typeface="Modern Love" panose="04090805081005020601" pitchFamily="82" charset="0"/>
              </a:rPr>
              <a:t>rom</a:t>
            </a:r>
            <a:r>
              <a:rPr lang="en-US" b="0" i="0" dirty="0">
                <a:solidFill>
                  <a:srgbClr val="000000"/>
                </a:solidFill>
                <a:effectLst/>
                <a:latin typeface="Modern Love" panose="04090805081005020601" pitchFamily="82" charset="0"/>
              </a:rPr>
              <a:t> Other Theories</a:t>
            </a:r>
            <a:endParaRPr lang="en-US" dirty="0">
              <a:latin typeface="Modern Love" panose="04090805081005020601" pitchFamily="82" charset="0"/>
            </a:endParaRPr>
          </a:p>
        </p:txBody>
      </p:sp>
      <p:sp>
        <p:nvSpPr>
          <p:cNvPr id="3" name="Content Placeholder 2">
            <a:extLst>
              <a:ext uri="{FF2B5EF4-FFF2-40B4-BE49-F238E27FC236}">
                <a16:creationId xmlns:a16="http://schemas.microsoft.com/office/drawing/2014/main" id="{29FEE96E-6814-4C1E-AD85-8E176BDF7B61}"/>
              </a:ext>
            </a:extLst>
          </p:cNvPr>
          <p:cNvSpPr>
            <a:spLocks noGrp="1"/>
          </p:cNvSpPr>
          <p:nvPr>
            <p:ph idx="1"/>
          </p:nvPr>
        </p:nvSpPr>
        <p:spPr/>
        <p:txBody>
          <a:bodyPr/>
          <a:lstStyle/>
          <a:p>
            <a:r>
              <a:rPr lang="en-US" dirty="0"/>
              <a:t>Limited to Transfer</a:t>
            </a:r>
          </a:p>
          <a:p>
            <a:pPr lvl="1"/>
            <a:r>
              <a:rPr lang="en-US" dirty="0"/>
              <a:t>Not focused on how people learn when to use knowledge</a:t>
            </a:r>
          </a:p>
          <a:p>
            <a:r>
              <a:rPr lang="en-US" dirty="0"/>
              <a:t>Most robust when combined, not substantiated enough without Schema Theory</a:t>
            </a:r>
          </a:p>
          <a:p>
            <a:endParaRPr lang="en-US" dirty="0"/>
          </a:p>
        </p:txBody>
      </p:sp>
      <p:pic>
        <p:nvPicPr>
          <p:cNvPr id="5" name="Picture 4" descr="A picture containing text&#10;&#10;Description automatically generated">
            <a:extLst>
              <a:ext uri="{FF2B5EF4-FFF2-40B4-BE49-F238E27FC236}">
                <a16:creationId xmlns:a16="http://schemas.microsoft.com/office/drawing/2014/main" id="{D4DFCAFD-D006-4E34-9FBB-A98D79D29D2F}"/>
              </a:ext>
            </a:extLst>
          </p:cNvPr>
          <p:cNvPicPr>
            <a:picLocks noChangeAspect="1"/>
          </p:cNvPicPr>
          <p:nvPr/>
        </p:nvPicPr>
        <p:blipFill rotWithShape="1">
          <a:blip r:embed="rId3">
            <a:extLst>
              <a:ext uri="{28A0092B-C50C-407E-A947-70E740481C1C}">
                <a14:useLocalDpi xmlns:a14="http://schemas.microsoft.com/office/drawing/2010/main" val="0"/>
              </a:ext>
            </a:extLst>
          </a:blip>
          <a:srcRect l="16301" t="18535" r="60812" b="14661"/>
          <a:stretch/>
        </p:blipFill>
        <p:spPr>
          <a:xfrm>
            <a:off x="8680409" y="3190875"/>
            <a:ext cx="2673391" cy="3901705"/>
          </a:xfrm>
          <a:prstGeom prst="rect">
            <a:avLst/>
          </a:prstGeom>
        </p:spPr>
      </p:pic>
    </p:spTree>
    <p:extLst>
      <p:ext uri="{BB962C8B-B14F-4D97-AF65-F5344CB8AC3E}">
        <p14:creationId xmlns:p14="http://schemas.microsoft.com/office/powerpoint/2010/main" val="3701814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0CED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A7786-A465-474B-9972-5E4E7A3E9807}"/>
              </a:ext>
            </a:extLst>
          </p:cNvPr>
          <p:cNvSpPr>
            <a:spLocks noGrp="1"/>
          </p:cNvSpPr>
          <p:nvPr>
            <p:ph type="title"/>
          </p:nvPr>
        </p:nvSpPr>
        <p:spPr/>
        <p:txBody>
          <a:bodyPr/>
          <a:lstStyle/>
          <a:p>
            <a:r>
              <a:rPr lang="en-US" dirty="0">
                <a:latin typeface="Modern Love" panose="04090805081005020601" pitchFamily="82" charset="0"/>
              </a:rPr>
              <a:t>Meaningful Learning vs </a:t>
            </a:r>
            <a:r>
              <a:rPr lang="en-US" dirty="0" err="1">
                <a:latin typeface="Modern Love" panose="04090805081005020601" pitchFamily="82" charset="0"/>
              </a:rPr>
              <a:t>Gagné</a:t>
            </a:r>
            <a:endParaRPr lang="en-US" dirty="0">
              <a:latin typeface="Modern Love" panose="04090805081005020601" pitchFamily="82" charset="0"/>
            </a:endParaRPr>
          </a:p>
        </p:txBody>
      </p:sp>
      <p:sp>
        <p:nvSpPr>
          <p:cNvPr id="6" name="Content Placeholder 5">
            <a:extLst>
              <a:ext uri="{FF2B5EF4-FFF2-40B4-BE49-F238E27FC236}">
                <a16:creationId xmlns:a16="http://schemas.microsoft.com/office/drawing/2014/main" id="{8C4B395F-F730-4416-B662-14DD32CCA633}"/>
              </a:ext>
            </a:extLst>
          </p:cNvPr>
          <p:cNvSpPr>
            <a:spLocks noGrp="1"/>
          </p:cNvSpPr>
          <p:nvPr>
            <p:ph idx="1"/>
          </p:nvPr>
        </p:nvSpPr>
        <p:spPr>
          <a:xfrm>
            <a:off x="838200" y="1825625"/>
            <a:ext cx="4723614" cy="4351338"/>
          </a:xfrm>
        </p:spPr>
        <p:txBody>
          <a:bodyPr/>
          <a:lstStyle/>
          <a:p>
            <a:pPr marL="0" lvl="0" indent="0" algn="ctr">
              <a:buNone/>
            </a:pPr>
            <a:r>
              <a:rPr lang="en-US" b="1" dirty="0"/>
              <a:t>Meaningful Learning Theory</a:t>
            </a:r>
          </a:p>
          <a:p>
            <a:pPr lvl="0"/>
            <a:r>
              <a:rPr lang="en-US" u="sng" dirty="0"/>
              <a:t>Meaning matters</a:t>
            </a:r>
            <a:r>
              <a:rPr lang="en-US" dirty="0"/>
              <a:t> most</a:t>
            </a:r>
          </a:p>
          <a:p>
            <a:pPr lvl="0"/>
            <a:r>
              <a:rPr lang="en-US" dirty="0"/>
              <a:t>Reliant on </a:t>
            </a:r>
            <a:r>
              <a:rPr lang="en-US" u="sng" dirty="0"/>
              <a:t>existing</a:t>
            </a:r>
            <a:r>
              <a:rPr lang="en-US" dirty="0"/>
              <a:t> cognitive structure</a:t>
            </a:r>
          </a:p>
          <a:p>
            <a:pPr lvl="0"/>
            <a:r>
              <a:rPr lang="en-US" dirty="0"/>
              <a:t>“</a:t>
            </a:r>
            <a:r>
              <a:rPr lang="en-US" u="sng" dirty="0"/>
              <a:t>Conditions</a:t>
            </a:r>
            <a:r>
              <a:rPr lang="en-US" dirty="0"/>
              <a:t>” of instruction</a:t>
            </a:r>
          </a:p>
          <a:p>
            <a:pPr lvl="0"/>
            <a:r>
              <a:rPr lang="en-US" dirty="0"/>
              <a:t>Conditions met by </a:t>
            </a:r>
            <a:r>
              <a:rPr lang="en-US" u="sng" dirty="0"/>
              <a:t>instruction</a:t>
            </a:r>
            <a:r>
              <a:rPr lang="en-US" dirty="0"/>
              <a:t> for learning to occur</a:t>
            </a:r>
          </a:p>
          <a:p>
            <a:endParaRPr lang="en-US" dirty="0"/>
          </a:p>
        </p:txBody>
      </p:sp>
      <p:sp>
        <p:nvSpPr>
          <p:cNvPr id="7" name="Content Placeholder 5">
            <a:extLst>
              <a:ext uri="{FF2B5EF4-FFF2-40B4-BE49-F238E27FC236}">
                <a16:creationId xmlns:a16="http://schemas.microsoft.com/office/drawing/2014/main" id="{76718EE8-3E38-49B4-A848-F8A4AB279FDE}"/>
              </a:ext>
            </a:extLst>
          </p:cNvPr>
          <p:cNvSpPr txBox="1">
            <a:spLocks/>
          </p:cNvSpPr>
          <p:nvPr/>
        </p:nvSpPr>
        <p:spPr>
          <a:xfrm>
            <a:off x="6630186" y="1825625"/>
            <a:ext cx="472361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err="1"/>
              <a:t>Gagné’s</a:t>
            </a:r>
            <a:r>
              <a:rPr lang="en-US" b="1" dirty="0"/>
              <a:t> Instructional Theory</a:t>
            </a:r>
            <a:endParaRPr lang="en-US" dirty="0"/>
          </a:p>
          <a:p>
            <a:r>
              <a:rPr lang="en-US" u="sng" dirty="0"/>
              <a:t>Specific</a:t>
            </a:r>
            <a:r>
              <a:rPr lang="en-US" dirty="0"/>
              <a:t> learning </a:t>
            </a:r>
            <a:r>
              <a:rPr lang="en-US" u="sng" dirty="0"/>
              <a:t>outcomes</a:t>
            </a:r>
          </a:p>
          <a:p>
            <a:r>
              <a:rPr lang="en-US" dirty="0"/>
              <a:t>Ordered </a:t>
            </a:r>
            <a:r>
              <a:rPr lang="en-US" u="sng" dirty="0"/>
              <a:t>process</a:t>
            </a:r>
            <a:r>
              <a:rPr lang="en-US" dirty="0"/>
              <a:t> for learning</a:t>
            </a:r>
          </a:p>
          <a:p>
            <a:r>
              <a:rPr lang="en-US" dirty="0"/>
              <a:t>“</a:t>
            </a:r>
            <a:r>
              <a:rPr lang="en-US" u="sng" dirty="0"/>
              <a:t>Events</a:t>
            </a:r>
            <a:r>
              <a:rPr lang="en-US" dirty="0"/>
              <a:t>” of instruction</a:t>
            </a:r>
          </a:p>
          <a:p>
            <a:r>
              <a:rPr lang="en-US" dirty="0"/>
              <a:t>Conditions met by </a:t>
            </a:r>
            <a:r>
              <a:rPr lang="en-US" u="sng" dirty="0"/>
              <a:t>students</a:t>
            </a:r>
            <a:r>
              <a:rPr lang="en-US" dirty="0"/>
              <a:t> for learning to occur</a:t>
            </a:r>
          </a:p>
        </p:txBody>
      </p:sp>
      <p:cxnSp>
        <p:nvCxnSpPr>
          <p:cNvPr id="9" name="Straight Connector 8">
            <a:extLst>
              <a:ext uri="{FF2B5EF4-FFF2-40B4-BE49-F238E27FC236}">
                <a16:creationId xmlns:a16="http://schemas.microsoft.com/office/drawing/2014/main" id="{ACC0CA19-7027-4A40-8842-8390C11513A7}"/>
              </a:ext>
            </a:extLst>
          </p:cNvPr>
          <p:cNvCxnSpPr/>
          <p:nvPr/>
        </p:nvCxnSpPr>
        <p:spPr>
          <a:xfrm>
            <a:off x="5982878" y="2052686"/>
            <a:ext cx="0" cy="2752627"/>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08415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BACEE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9F106-3C73-4B27-AC56-9B909D56D977}"/>
              </a:ext>
            </a:extLst>
          </p:cNvPr>
          <p:cNvSpPr>
            <a:spLocks noGrp="1"/>
          </p:cNvSpPr>
          <p:nvPr>
            <p:ph type="title"/>
          </p:nvPr>
        </p:nvSpPr>
        <p:spPr/>
        <p:txBody>
          <a:bodyPr>
            <a:normAutofit/>
          </a:bodyPr>
          <a:lstStyle/>
          <a:p>
            <a:r>
              <a:rPr lang="en-US" sz="4000" dirty="0">
                <a:latin typeface="Modern Love" panose="04090805081005020601" pitchFamily="82" charset="0"/>
              </a:rPr>
              <a:t>Meaningful Learning vs CIP</a:t>
            </a:r>
          </a:p>
        </p:txBody>
      </p:sp>
      <p:sp>
        <p:nvSpPr>
          <p:cNvPr id="4" name="Content Placeholder 5">
            <a:extLst>
              <a:ext uri="{FF2B5EF4-FFF2-40B4-BE49-F238E27FC236}">
                <a16:creationId xmlns:a16="http://schemas.microsoft.com/office/drawing/2014/main" id="{C31CE499-3E15-4691-A29B-27E83A039F53}"/>
              </a:ext>
            </a:extLst>
          </p:cNvPr>
          <p:cNvSpPr txBox="1">
            <a:spLocks/>
          </p:cNvSpPr>
          <p:nvPr/>
        </p:nvSpPr>
        <p:spPr>
          <a:xfrm>
            <a:off x="838202" y="1813023"/>
            <a:ext cx="507476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t>Meaningful Learning Theory</a:t>
            </a:r>
          </a:p>
          <a:p>
            <a:r>
              <a:rPr lang="en-US" dirty="0"/>
              <a:t>Reliant on </a:t>
            </a:r>
            <a:r>
              <a:rPr lang="en-US" u="sng" dirty="0"/>
              <a:t>preexisting</a:t>
            </a:r>
            <a:r>
              <a:rPr lang="en-US" dirty="0"/>
              <a:t> cognitive structure or schemata</a:t>
            </a:r>
          </a:p>
          <a:p>
            <a:r>
              <a:rPr lang="en-US" dirty="0"/>
              <a:t>Learning is guided by </a:t>
            </a:r>
            <a:r>
              <a:rPr lang="en-US" u="sng" dirty="0"/>
              <a:t>instructor</a:t>
            </a:r>
          </a:p>
          <a:p>
            <a:r>
              <a:rPr lang="en-US" dirty="0"/>
              <a:t>Conditions met by </a:t>
            </a:r>
            <a:r>
              <a:rPr lang="en-US" u="sng" dirty="0"/>
              <a:t>instruction</a:t>
            </a:r>
            <a:r>
              <a:rPr lang="en-US" dirty="0"/>
              <a:t> for learning to occur</a:t>
            </a:r>
          </a:p>
          <a:p>
            <a:endParaRPr lang="en-US" dirty="0"/>
          </a:p>
        </p:txBody>
      </p:sp>
      <p:sp>
        <p:nvSpPr>
          <p:cNvPr id="5" name="Content Placeholder 5">
            <a:extLst>
              <a:ext uri="{FF2B5EF4-FFF2-40B4-BE49-F238E27FC236}">
                <a16:creationId xmlns:a16="http://schemas.microsoft.com/office/drawing/2014/main" id="{E460F97F-B167-4F84-A578-7655CFA34EA4}"/>
              </a:ext>
            </a:extLst>
          </p:cNvPr>
          <p:cNvSpPr txBox="1">
            <a:spLocks/>
          </p:cNvSpPr>
          <p:nvPr/>
        </p:nvSpPr>
        <p:spPr>
          <a:xfrm>
            <a:off x="6279037" y="1813023"/>
            <a:ext cx="507476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Cognitive Information Processing</a:t>
            </a:r>
          </a:p>
          <a:p>
            <a:r>
              <a:rPr lang="en-US" dirty="0"/>
              <a:t>Learners process information in relation to </a:t>
            </a:r>
            <a:r>
              <a:rPr lang="en-US" u="sng" dirty="0"/>
              <a:t>established</a:t>
            </a:r>
            <a:r>
              <a:rPr lang="en-US" dirty="0"/>
              <a:t> memory</a:t>
            </a:r>
          </a:p>
          <a:p>
            <a:r>
              <a:rPr lang="en-US" u="sng" dirty="0"/>
              <a:t>Students</a:t>
            </a:r>
            <a:r>
              <a:rPr lang="en-US" dirty="0"/>
              <a:t> monitor their own learning</a:t>
            </a:r>
          </a:p>
          <a:p>
            <a:r>
              <a:rPr lang="en-US" u="sng" dirty="0"/>
              <a:t>Instruction</a:t>
            </a:r>
            <a:r>
              <a:rPr lang="en-US" dirty="0"/>
              <a:t> intended to organize information, direct attention, and enhance encoding and retrieval</a:t>
            </a:r>
          </a:p>
        </p:txBody>
      </p:sp>
      <p:cxnSp>
        <p:nvCxnSpPr>
          <p:cNvPr id="8" name="Straight Connector 7">
            <a:extLst>
              <a:ext uri="{FF2B5EF4-FFF2-40B4-BE49-F238E27FC236}">
                <a16:creationId xmlns:a16="http://schemas.microsoft.com/office/drawing/2014/main" id="{77A2ED51-CAC3-49C0-8485-FB6C1C89C1C3}"/>
              </a:ext>
            </a:extLst>
          </p:cNvPr>
          <p:cNvCxnSpPr/>
          <p:nvPr/>
        </p:nvCxnSpPr>
        <p:spPr>
          <a:xfrm>
            <a:off x="6020586" y="2052686"/>
            <a:ext cx="0" cy="2752627"/>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59224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D8D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1B0843-D46D-427A-A367-F4FBE971618E}"/>
              </a:ext>
            </a:extLst>
          </p:cNvPr>
          <p:cNvPicPr>
            <a:picLocks noChangeAspect="1"/>
          </p:cNvPicPr>
          <p:nvPr/>
        </p:nvPicPr>
        <p:blipFill>
          <a:blip r:embed="rId2"/>
          <a:stretch>
            <a:fillRect/>
          </a:stretch>
        </p:blipFill>
        <p:spPr>
          <a:xfrm>
            <a:off x="0" y="3429000"/>
            <a:ext cx="12192000" cy="6096000"/>
          </a:xfrm>
          <a:prstGeom prst="rect">
            <a:avLst/>
          </a:prstGeom>
        </p:spPr>
      </p:pic>
      <p:sp>
        <p:nvSpPr>
          <p:cNvPr id="2" name="Title 1">
            <a:extLst>
              <a:ext uri="{FF2B5EF4-FFF2-40B4-BE49-F238E27FC236}">
                <a16:creationId xmlns:a16="http://schemas.microsoft.com/office/drawing/2014/main" id="{849B2BE6-C6C3-463A-A64B-9781B07C5137}"/>
              </a:ext>
            </a:extLst>
          </p:cNvPr>
          <p:cNvSpPr>
            <a:spLocks noGrp="1"/>
          </p:cNvSpPr>
          <p:nvPr>
            <p:ph type="title"/>
          </p:nvPr>
        </p:nvSpPr>
        <p:spPr/>
        <p:txBody>
          <a:bodyPr/>
          <a:lstStyle/>
          <a:p>
            <a:r>
              <a:rPr lang="en-US" dirty="0">
                <a:latin typeface="Modern Love" panose="04090805081005020601" pitchFamily="82" charset="0"/>
              </a:rPr>
              <a:t>Learning Objectives</a:t>
            </a:r>
          </a:p>
        </p:txBody>
      </p:sp>
      <p:sp>
        <p:nvSpPr>
          <p:cNvPr id="3" name="Content Placeholder 2">
            <a:extLst>
              <a:ext uri="{FF2B5EF4-FFF2-40B4-BE49-F238E27FC236}">
                <a16:creationId xmlns:a16="http://schemas.microsoft.com/office/drawing/2014/main" id="{FA91938B-E4FA-4B55-BF10-A33632B5D861}"/>
              </a:ext>
            </a:extLst>
          </p:cNvPr>
          <p:cNvSpPr>
            <a:spLocks noGrp="1"/>
          </p:cNvSpPr>
          <p:nvPr>
            <p:ph idx="1"/>
          </p:nvPr>
        </p:nvSpPr>
        <p:spPr/>
        <p:txBody>
          <a:bodyPr/>
          <a:lstStyle/>
          <a:p>
            <a:pPr marL="0" indent="0">
              <a:buNone/>
            </a:pPr>
            <a:r>
              <a:rPr lang="en-US" dirty="0"/>
              <a:t>After this lesson, you will be able to:</a:t>
            </a:r>
          </a:p>
          <a:p>
            <a:pPr marL="514350" indent="-514350">
              <a:buFont typeface="+mj-lt"/>
              <a:buAutoNum type="arabicPeriod"/>
            </a:pPr>
            <a:r>
              <a:rPr lang="en-US" b="1" dirty="0"/>
              <a:t>Recall</a:t>
            </a:r>
            <a:r>
              <a:rPr lang="en-US" dirty="0"/>
              <a:t> instances where flowers are used.</a:t>
            </a:r>
          </a:p>
          <a:p>
            <a:pPr marL="514350" indent="-514350">
              <a:buFont typeface="+mj-lt"/>
              <a:buAutoNum type="arabicPeriod"/>
            </a:pPr>
            <a:r>
              <a:rPr lang="en-US" b="1" dirty="0"/>
              <a:t>Identify</a:t>
            </a:r>
            <a:r>
              <a:rPr lang="en-US" dirty="0"/>
              <a:t> different types of flowers and their associated meanings.</a:t>
            </a:r>
          </a:p>
          <a:p>
            <a:pPr marL="514350" indent="-514350">
              <a:buFont typeface="+mj-lt"/>
              <a:buAutoNum type="arabicPeriod"/>
            </a:pPr>
            <a:r>
              <a:rPr lang="en-US" b="1" dirty="0"/>
              <a:t>Distinguish</a:t>
            </a:r>
            <a:r>
              <a:rPr lang="en-US" dirty="0"/>
              <a:t> between different color meanings for specific flowers.</a:t>
            </a:r>
          </a:p>
          <a:p>
            <a:pPr marL="514350" indent="-514350">
              <a:buFont typeface="+mj-lt"/>
              <a:buAutoNum type="arabicPeriod"/>
            </a:pPr>
            <a:r>
              <a:rPr lang="en-US" b="1" dirty="0"/>
              <a:t>Assemble</a:t>
            </a:r>
            <a:r>
              <a:rPr lang="en-US" dirty="0"/>
              <a:t> a bouquet that accurately represents emotions pertaining to a particular event.</a:t>
            </a:r>
          </a:p>
          <a:p>
            <a:endParaRPr lang="en-US" dirty="0"/>
          </a:p>
        </p:txBody>
      </p:sp>
    </p:spTree>
    <p:extLst>
      <p:ext uri="{BB962C8B-B14F-4D97-AF65-F5344CB8AC3E}">
        <p14:creationId xmlns:p14="http://schemas.microsoft.com/office/powerpoint/2010/main" val="1020472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66AD6-D021-482C-A513-A9278122A85A}"/>
              </a:ext>
            </a:extLst>
          </p:cNvPr>
          <p:cNvSpPr>
            <a:spLocks noGrp="1"/>
          </p:cNvSpPr>
          <p:nvPr>
            <p:ph type="title"/>
          </p:nvPr>
        </p:nvSpPr>
        <p:spPr/>
        <p:txBody>
          <a:bodyPr/>
          <a:lstStyle/>
          <a:p>
            <a:r>
              <a:rPr lang="en-US" dirty="0">
                <a:latin typeface="Modern Love" panose="04090805081005020601" pitchFamily="82" charset="0"/>
              </a:rPr>
              <a:t>Why Meaningful Learning?</a:t>
            </a:r>
          </a:p>
        </p:txBody>
      </p:sp>
      <p:sp>
        <p:nvSpPr>
          <p:cNvPr id="3" name="Content Placeholder 2">
            <a:extLst>
              <a:ext uri="{FF2B5EF4-FFF2-40B4-BE49-F238E27FC236}">
                <a16:creationId xmlns:a16="http://schemas.microsoft.com/office/drawing/2014/main" id="{B35EAD15-C133-4E11-BD96-EF6AE76AEA49}"/>
              </a:ext>
            </a:extLst>
          </p:cNvPr>
          <p:cNvSpPr>
            <a:spLocks noGrp="1"/>
          </p:cNvSpPr>
          <p:nvPr>
            <p:ph idx="1"/>
          </p:nvPr>
        </p:nvSpPr>
        <p:spPr/>
        <p:txBody>
          <a:bodyPr/>
          <a:lstStyle/>
          <a:p>
            <a:r>
              <a:rPr lang="en-US" dirty="0"/>
              <a:t>Several other theories reference learning needing to be meaningful</a:t>
            </a:r>
          </a:p>
          <a:p>
            <a:pPr lvl="1"/>
            <a:r>
              <a:rPr lang="en-US" dirty="0"/>
              <a:t>Ex. A</a:t>
            </a:r>
            <a:r>
              <a:rPr lang="en-US" b="1" dirty="0"/>
              <a:t>R</a:t>
            </a:r>
            <a:r>
              <a:rPr lang="en-US" dirty="0"/>
              <a:t>CS - </a:t>
            </a:r>
            <a:r>
              <a:rPr lang="en-US" b="1" dirty="0"/>
              <a:t>Relevancy</a:t>
            </a:r>
            <a:r>
              <a:rPr lang="en-US" dirty="0"/>
              <a:t> </a:t>
            </a:r>
          </a:p>
          <a:p>
            <a:r>
              <a:rPr lang="en-US" dirty="0"/>
              <a:t>Meets learners where they are; Just-in-Time Learning</a:t>
            </a:r>
          </a:p>
          <a:p>
            <a:r>
              <a:rPr lang="en-US" dirty="0"/>
              <a:t>“Sticks” because it has an emotional/meaningful connection to the learner</a:t>
            </a:r>
          </a:p>
        </p:txBody>
      </p:sp>
      <p:pic>
        <p:nvPicPr>
          <p:cNvPr id="4" name="Picture 3">
            <a:extLst>
              <a:ext uri="{FF2B5EF4-FFF2-40B4-BE49-F238E27FC236}">
                <a16:creationId xmlns:a16="http://schemas.microsoft.com/office/drawing/2014/main" id="{41A17A00-92AF-4D48-B700-5B67D4A86EF0}"/>
              </a:ext>
            </a:extLst>
          </p:cNvPr>
          <p:cNvPicPr>
            <a:picLocks noChangeAspect="1"/>
          </p:cNvPicPr>
          <p:nvPr/>
        </p:nvPicPr>
        <p:blipFill>
          <a:blip r:embed="rId2"/>
          <a:stretch>
            <a:fillRect/>
          </a:stretch>
        </p:blipFill>
        <p:spPr>
          <a:xfrm>
            <a:off x="3287741" y="4001294"/>
            <a:ext cx="5616517" cy="2595512"/>
          </a:xfrm>
          <a:prstGeom prst="rect">
            <a:avLst/>
          </a:prstGeom>
        </p:spPr>
      </p:pic>
    </p:spTree>
    <p:extLst>
      <p:ext uri="{BB962C8B-B14F-4D97-AF65-F5344CB8AC3E}">
        <p14:creationId xmlns:p14="http://schemas.microsoft.com/office/powerpoint/2010/main" val="3737150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A41A4-A223-4534-B3C6-78BA65E7AD9E}"/>
              </a:ext>
            </a:extLst>
          </p:cNvPr>
          <p:cNvSpPr>
            <a:spLocks noGrp="1"/>
          </p:cNvSpPr>
          <p:nvPr>
            <p:ph type="title"/>
          </p:nvPr>
        </p:nvSpPr>
        <p:spPr/>
        <p:txBody>
          <a:bodyPr/>
          <a:lstStyle/>
          <a:p>
            <a:r>
              <a:rPr lang="en-US" dirty="0">
                <a:latin typeface="Modern Love" panose="04090805081005020601" pitchFamily="82" charset="0"/>
              </a:rPr>
              <a:t>Best Way to Assess</a:t>
            </a:r>
          </a:p>
        </p:txBody>
      </p:sp>
      <p:sp>
        <p:nvSpPr>
          <p:cNvPr id="3" name="Content Placeholder 2">
            <a:extLst>
              <a:ext uri="{FF2B5EF4-FFF2-40B4-BE49-F238E27FC236}">
                <a16:creationId xmlns:a16="http://schemas.microsoft.com/office/drawing/2014/main" id="{1FA8FB89-E5A7-4567-A772-5C77AB9B310D}"/>
              </a:ext>
            </a:extLst>
          </p:cNvPr>
          <p:cNvSpPr>
            <a:spLocks noGrp="1"/>
          </p:cNvSpPr>
          <p:nvPr>
            <p:ph idx="1"/>
          </p:nvPr>
        </p:nvSpPr>
        <p:spPr/>
        <p:txBody>
          <a:bodyPr/>
          <a:lstStyle/>
          <a:p>
            <a:r>
              <a:rPr lang="en-US" dirty="0"/>
              <a:t>Comparative </a:t>
            </a:r>
            <a:r>
              <a:rPr lang="en-US" i="1" dirty="0"/>
              <a:t>organizers</a:t>
            </a:r>
            <a:r>
              <a:rPr lang="en-US" dirty="0"/>
              <a:t> and </a:t>
            </a:r>
            <a:r>
              <a:rPr lang="en-US" i="1" dirty="0"/>
              <a:t>elaboration</a:t>
            </a:r>
          </a:p>
          <a:p>
            <a:r>
              <a:rPr lang="en-US" dirty="0"/>
              <a:t>Thought demanding activity</a:t>
            </a:r>
          </a:p>
          <a:p>
            <a:pPr lvl="1"/>
            <a:r>
              <a:rPr lang="en-US" dirty="0"/>
              <a:t>Skillful use of </a:t>
            </a:r>
            <a:r>
              <a:rPr lang="en-US" i="1" dirty="0"/>
              <a:t>mental models</a:t>
            </a:r>
          </a:p>
          <a:p>
            <a:r>
              <a:rPr lang="en-US" dirty="0"/>
              <a:t>Provide new contexts and examples to apply </a:t>
            </a:r>
            <a:r>
              <a:rPr lang="en-US" i="1" dirty="0"/>
              <a:t>prior knowledge </a:t>
            </a:r>
            <a:r>
              <a:rPr lang="en-US" dirty="0"/>
              <a:t>to</a:t>
            </a:r>
          </a:p>
        </p:txBody>
      </p:sp>
      <p:pic>
        <p:nvPicPr>
          <p:cNvPr id="4" name="Picture 3">
            <a:extLst>
              <a:ext uri="{FF2B5EF4-FFF2-40B4-BE49-F238E27FC236}">
                <a16:creationId xmlns:a16="http://schemas.microsoft.com/office/drawing/2014/main" id="{6C9C3EDE-1702-40B1-B8A4-A5327C508621}"/>
              </a:ext>
            </a:extLst>
          </p:cNvPr>
          <p:cNvPicPr>
            <a:picLocks noChangeAspect="1"/>
          </p:cNvPicPr>
          <p:nvPr/>
        </p:nvPicPr>
        <p:blipFill>
          <a:blip r:embed="rId2"/>
          <a:stretch>
            <a:fillRect/>
          </a:stretch>
        </p:blipFill>
        <p:spPr>
          <a:xfrm>
            <a:off x="146428" y="3122094"/>
            <a:ext cx="11899143" cy="5498847"/>
          </a:xfrm>
          <a:prstGeom prst="rect">
            <a:avLst/>
          </a:prstGeom>
        </p:spPr>
      </p:pic>
    </p:spTree>
    <p:extLst>
      <p:ext uri="{BB962C8B-B14F-4D97-AF65-F5344CB8AC3E}">
        <p14:creationId xmlns:p14="http://schemas.microsoft.com/office/powerpoint/2010/main" val="931110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0DCC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67143-E190-4D05-A6C8-3BED7E79148F}"/>
              </a:ext>
            </a:extLst>
          </p:cNvPr>
          <p:cNvSpPr>
            <a:spLocks noGrp="1"/>
          </p:cNvSpPr>
          <p:nvPr>
            <p:ph type="title"/>
          </p:nvPr>
        </p:nvSpPr>
        <p:spPr/>
        <p:txBody>
          <a:bodyPr/>
          <a:lstStyle/>
          <a:p>
            <a:r>
              <a:rPr lang="en-US" dirty="0">
                <a:latin typeface="Modern Love" panose="04090805081005020601" pitchFamily="82" charset="0"/>
              </a:rPr>
              <a:t>Video Resource</a:t>
            </a:r>
          </a:p>
        </p:txBody>
      </p:sp>
      <p:pic>
        <p:nvPicPr>
          <p:cNvPr id="10" name="Picture 9">
            <a:hlinkClick r:id="rId2"/>
            <a:extLst>
              <a:ext uri="{FF2B5EF4-FFF2-40B4-BE49-F238E27FC236}">
                <a16:creationId xmlns:a16="http://schemas.microsoft.com/office/drawing/2014/main" id="{E8A00709-E81B-490F-A97B-B110D5375263}"/>
              </a:ext>
            </a:extLst>
          </p:cNvPr>
          <p:cNvPicPr>
            <a:picLocks noChangeAspect="1"/>
          </p:cNvPicPr>
          <p:nvPr/>
        </p:nvPicPr>
        <p:blipFill>
          <a:blip r:embed="rId3"/>
          <a:stretch>
            <a:fillRect/>
          </a:stretch>
        </p:blipFill>
        <p:spPr>
          <a:xfrm>
            <a:off x="2508789" y="1867096"/>
            <a:ext cx="7174422" cy="4268396"/>
          </a:xfrm>
          <a:prstGeom prst="rect">
            <a:avLst/>
          </a:prstGeom>
        </p:spPr>
      </p:pic>
    </p:spTree>
    <p:extLst>
      <p:ext uri="{BB962C8B-B14F-4D97-AF65-F5344CB8AC3E}">
        <p14:creationId xmlns:p14="http://schemas.microsoft.com/office/powerpoint/2010/main" val="13898843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2EFB7-D54D-4ED8-A071-053E2A8E9D4B}"/>
              </a:ext>
            </a:extLst>
          </p:cNvPr>
          <p:cNvSpPr>
            <a:spLocks noGrp="1"/>
          </p:cNvSpPr>
          <p:nvPr>
            <p:ph type="title"/>
          </p:nvPr>
        </p:nvSpPr>
        <p:spPr/>
        <p:txBody>
          <a:bodyPr/>
          <a:lstStyle/>
          <a:p>
            <a:r>
              <a:rPr lang="en-US" dirty="0">
                <a:latin typeface="Modern Love" panose="04090805081005020601" pitchFamily="82" charset="0"/>
              </a:rPr>
              <a:t>Sources</a:t>
            </a:r>
          </a:p>
        </p:txBody>
      </p:sp>
      <p:sp>
        <p:nvSpPr>
          <p:cNvPr id="3" name="Content Placeholder 2">
            <a:extLst>
              <a:ext uri="{FF2B5EF4-FFF2-40B4-BE49-F238E27FC236}">
                <a16:creationId xmlns:a16="http://schemas.microsoft.com/office/drawing/2014/main" id="{3DC803C6-5460-466B-B5FA-94D10EBCC014}"/>
              </a:ext>
            </a:extLst>
          </p:cNvPr>
          <p:cNvSpPr>
            <a:spLocks noGrp="1"/>
          </p:cNvSpPr>
          <p:nvPr>
            <p:ph idx="1"/>
          </p:nvPr>
        </p:nvSpPr>
        <p:spPr/>
        <p:txBody>
          <a:bodyPr>
            <a:normAutofit/>
          </a:bodyPr>
          <a:lstStyle/>
          <a:p>
            <a:pPr marL="0" indent="-457200">
              <a:buNone/>
            </a:pPr>
            <a:r>
              <a:rPr lang="en-US" sz="2000" dirty="0">
                <a:solidFill>
                  <a:srgbClr val="333333"/>
                </a:solidFill>
                <a:effectLst/>
                <a:ea typeface="Times New Roman" panose="02020603050405020304" pitchFamily="18" charset="0"/>
                <a:cs typeface="Times New Roman" panose="02020603050405020304" pitchFamily="18" charset="0"/>
              </a:rPr>
              <a:t>Driscoll, M. P. (2014). </a:t>
            </a:r>
            <a:r>
              <a:rPr lang="en-US" sz="2000" i="1" dirty="0">
                <a:solidFill>
                  <a:srgbClr val="333333"/>
                </a:solidFill>
                <a:effectLst/>
                <a:ea typeface="Times New Roman" panose="02020603050405020304" pitchFamily="18" charset="0"/>
                <a:cs typeface="Times New Roman" panose="02020603050405020304" pitchFamily="18" charset="0"/>
              </a:rPr>
              <a:t>Psychology of learning for instruction</a:t>
            </a:r>
            <a:r>
              <a:rPr lang="en-US" sz="2000" dirty="0">
                <a:solidFill>
                  <a:srgbClr val="333333"/>
                </a:solidFill>
                <a:effectLst/>
                <a:ea typeface="Times New Roman" panose="02020603050405020304" pitchFamily="18" charset="0"/>
                <a:cs typeface="Times New Roman" panose="02020603050405020304" pitchFamily="18" charset="0"/>
              </a:rPr>
              <a:t> (3rd ed.). (pp. 115-122, 125-127, 129-130, 135-137). Boston, MA: Pearson.</a:t>
            </a:r>
            <a:endParaRPr lang="en-US" sz="2000" dirty="0">
              <a:effectLst/>
              <a:ea typeface="Calibri" panose="020F0502020204030204" pitchFamily="34" charset="0"/>
              <a:cs typeface="Times New Roman" panose="02020603050405020304" pitchFamily="18" charset="0"/>
            </a:endParaRPr>
          </a:p>
          <a:p>
            <a:pPr marL="0" indent="-457200">
              <a:buNone/>
            </a:pPr>
            <a:r>
              <a:rPr lang="en-US" sz="2000" i="1" dirty="0"/>
              <a:t>The language of flowers with their meaning</a:t>
            </a:r>
            <a:r>
              <a:rPr lang="en-US" sz="2000" dirty="0"/>
              <a:t>. (2004, December 1). The language of flowers. Retrieved November 14, 2021, from </a:t>
            </a:r>
            <a:r>
              <a:rPr lang="en-US" sz="2000" dirty="0">
                <a:hlinkClick r:id="rId2"/>
              </a:rPr>
              <a:t>http://thelanguageofflowers.com/</a:t>
            </a:r>
            <a:r>
              <a:rPr lang="en-US" sz="2000" dirty="0"/>
              <a:t>  </a:t>
            </a:r>
          </a:p>
        </p:txBody>
      </p:sp>
    </p:spTree>
    <p:extLst>
      <p:ext uri="{BB962C8B-B14F-4D97-AF65-F5344CB8AC3E}">
        <p14:creationId xmlns:p14="http://schemas.microsoft.com/office/powerpoint/2010/main" val="1115454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0CED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0ECC5-3F7E-4E76-B82A-E2089047E154}"/>
              </a:ext>
            </a:extLst>
          </p:cNvPr>
          <p:cNvSpPr>
            <a:spLocks noGrp="1"/>
          </p:cNvSpPr>
          <p:nvPr>
            <p:ph type="title"/>
          </p:nvPr>
        </p:nvSpPr>
        <p:spPr/>
        <p:txBody>
          <a:bodyPr/>
          <a:lstStyle/>
          <a:p>
            <a:pPr algn="ctr"/>
            <a:r>
              <a:rPr lang="en-US" dirty="0">
                <a:latin typeface="Modern Love" panose="04090805081005020601" pitchFamily="82" charset="0"/>
              </a:rPr>
              <a:t>Where are flowers commonly seen?</a:t>
            </a:r>
          </a:p>
        </p:txBody>
      </p:sp>
      <p:sp>
        <p:nvSpPr>
          <p:cNvPr id="5" name="Oval 4">
            <a:extLst>
              <a:ext uri="{FF2B5EF4-FFF2-40B4-BE49-F238E27FC236}">
                <a16:creationId xmlns:a16="http://schemas.microsoft.com/office/drawing/2014/main" id="{7351B649-F2C2-4F13-8D3B-4818597BDE61}"/>
              </a:ext>
            </a:extLst>
          </p:cNvPr>
          <p:cNvSpPr/>
          <p:nvPr/>
        </p:nvSpPr>
        <p:spPr>
          <a:xfrm>
            <a:off x="708334" y="1388121"/>
            <a:ext cx="2560743" cy="2502591"/>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DC02566-DED4-4C7F-91A8-0B2DDA6E891A}"/>
              </a:ext>
            </a:extLst>
          </p:cNvPr>
          <p:cNvSpPr/>
          <p:nvPr/>
        </p:nvSpPr>
        <p:spPr>
          <a:xfrm>
            <a:off x="3269077" y="3782100"/>
            <a:ext cx="2560743" cy="2502591"/>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25EB5B1-8B9B-475D-8052-14C7E19EE1D0}"/>
              </a:ext>
            </a:extLst>
          </p:cNvPr>
          <p:cNvSpPr/>
          <p:nvPr/>
        </p:nvSpPr>
        <p:spPr>
          <a:xfrm>
            <a:off x="5975577" y="1388122"/>
            <a:ext cx="2560743" cy="2502591"/>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8751649-CF1B-4372-BA16-AE0E0FDCAA7B}"/>
              </a:ext>
            </a:extLst>
          </p:cNvPr>
          <p:cNvSpPr/>
          <p:nvPr/>
        </p:nvSpPr>
        <p:spPr>
          <a:xfrm>
            <a:off x="8474967" y="3782099"/>
            <a:ext cx="2560743" cy="2502591"/>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46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ACEE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7A0EC-0603-411B-A893-93D918784155}"/>
              </a:ext>
            </a:extLst>
          </p:cNvPr>
          <p:cNvSpPr>
            <a:spLocks noGrp="1"/>
          </p:cNvSpPr>
          <p:nvPr>
            <p:ph type="title"/>
          </p:nvPr>
        </p:nvSpPr>
        <p:spPr/>
        <p:txBody>
          <a:bodyPr/>
          <a:lstStyle/>
          <a:p>
            <a:r>
              <a:rPr lang="en-US" dirty="0">
                <a:latin typeface="Modern Love" panose="04090805081005020601" pitchFamily="82" charset="0"/>
              </a:rPr>
              <a:t>Why?</a:t>
            </a:r>
          </a:p>
        </p:txBody>
      </p:sp>
      <p:sp>
        <p:nvSpPr>
          <p:cNvPr id="3" name="Content Placeholder 2">
            <a:extLst>
              <a:ext uri="{FF2B5EF4-FFF2-40B4-BE49-F238E27FC236}">
                <a16:creationId xmlns:a16="http://schemas.microsoft.com/office/drawing/2014/main" id="{F0BEB589-7597-4A58-B3F7-96CCC858ED02}"/>
              </a:ext>
            </a:extLst>
          </p:cNvPr>
          <p:cNvSpPr>
            <a:spLocks noGrp="1"/>
          </p:cNvSpPr>
          <p:nvPr>
            <p:ph idx="1"/>
          </p:nvPr>
        </p:nvSpPr>
        <p:spPr/>
        <p:txBody>
          <a:bodyPr/>
          <a:lstStyle/>
          <a:p>
            <a:r>
              <a:rPr lang="en-US" dirty="0"/>
              <a:t>Special Occasions</a:t>
            </a:r>
          </a:p>
          <a:p>
            <a:r>
              <a:rPr lang="en-US" dirty="0"/>
              <a:t>Gifts</a:t>
            </a:r>
          </a:p>
          <a:p>
            <a:r>
              <a:rPr lang="en-US" dirty="0"/>
              <a:t>Celebrations or Condolences</a:t>
            </a:r>
          </a:p>
        </p:txBody>
      </p:sp>
      <p:pic>
        <p:nvPicPr>
          <p:cNvPr id="5" name="Graphic 4" descr="In love face outline with solid fill">
            <a:extLst>
              <a:ext uri="{FF2B5EF4-FFF2-40B4-BE49-F238E27FC236}">
                <a16:creationId xmlns:a16="http://schemas.microsoft.com/office/drawing/2014/main" id="{0F68BB7F-D5CB-47F6-9A06-1DCA4B61293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70844" y="4166626"/>
            <a:ext cx="914400" cy="914400"/>
          </a:xfrm>
          <a:prstGeom prst="rect">
            <a:avLst/>
          </a:prstGeom>
        </p:spPr>
      </p:pic>
      <p:pic>
        <p:nvPicPr>
          <p:cNvPr id="7" name="Graphic 6" descr="Crying face outline with solid fill">
            <a:extLst>
              <a:ext uri="{FF2B5EF4-FFF2-40B4-BE49-F238E27FC236}">
                <a16:creationId xmlns:a16="http://schemas.microsoft.com/office/drawing/2014/main" id="{80F8F4EA-DD45-4F17-BBC3-37806050F81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21904" y="4166626"/>
            <a:ext cx="914400" cy="914400"/>
          </a:xfrm>
          <a:prstGeom prst="rect">
            <a:avLst/>
          </a:prstGeom>
        </p:spPr>
      </p:pic>
      <p:pic>
        <p:nvPicPr>
          <p:cNvPr id="9" name="Graphic 8" descr="Funny face outline with solid fill">
            <a:extLst>
              <a:ext uri="{FF2B5EF4-FFF2-40B4-BE49-F238E27FC236}">
                <a16:creationId xmlns:a16="http://schemas.microsoft.com/office/drawing/2014/main" id="{81F67F9D-559E-4EFF-ACB1-9CE5159CE89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96374" y="4166626"/>
            <a:ext cx="914400" cy="914400"/>
          </a:xfrm>
          <a:prstGeom prst="rect">
            <a:avLst/>
          </a:prstGeom>
        </p:spPr>
      </p:pic>
      <p:pic>
        <p:nvPicPr>
          <p:cNvPr id="11" name="Graphic 10" descr="Smiling face outline with solid fill">
            <a:extLst>
              <a:ext uri="{FF2B5EF4-FFF2-40B4-BE49-F238E27FC236}">
                <a16:creationId xmlns:a16="http://schemas.microsoft.com/office/drawing/2014/main" id="{5EAD9A8A-88EE-46DA-9B70-4DCDE96C0A6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847434" y="4166626"/>
            <a:ext cx="914400" cy="914400"/>
          </a:xfrm>
          <a:prstGeom prst="rect">
            <a:avLst/>
          </a:prstGeom>
        </p:spPr>
      </p:pic>
      <p:sp>
        <p:nvSpPr>
          <p:cNvPr id="13" name="Content Placeholder 2">
            <a:extLst>
              <a:ext uri="{FF2B5EF4-FFF2-40B4-BE49-F238E27FC236}">
                <a16:creationId xmlns:a16="http://schemas.microsoft.com/office/drawing/2014/main" id="{9765C8B2-06A6-4356-800E-8EE7D69AE1D6}"/>
              </a:ext>
            </a:extLst>
          </p:cNvPr>
          <p:cNvSpPr txBox="1">
            <a:spLocks/>
          </p:cNvSpPr>
          <p:nvPr/>
        </p:nvSpPr>
        <p:spPr>
          <a:xfrm>
            <a:off x="838200" y="3865233"/>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r>
              <a:rPr lang="en-US" dirty="0"/>
              <a:t>Convey Emotions</a:t>
            </a:r>
          </a:p>
        </p:txBody>
      </p:sp>
      <p:pic>
        <p:nvPicPr>
          <p:cNvPr id="10" name="Picture 9" descr="A picture containing text&#10;&#10;Description automatically generated">
            <a:extLst>
              <a:ext uri="{FF2B5EF4-FFF2-40B4-BE49-F238E27FC236}">
                <a16:creationId xmlns:a16="http://schemas.microsoft.com/office/drawing/2014/main" id="{3548811E-B7AC-406E-A77D-794C2FF20413}"/>
              </a:ext>
            </a:extLst>
          </p:cNvPr>
          <p:cNvPicPr>
            <a:picLocks noChangeAspect="1"/>
          </p:cNvPicPr>
          <p:nvPr/>
        </p:nvPicPr>
        <p:blipFill rotWithShape="1">
          <a:blip r:embed="rId10">
            <a:extLst>
              <a:ext uri="{28A0092B-C50C-407E-A947-70E740481C1C}">
                <a14:useLocalDpi xmlns:a14="http://schemas.microsoft.com/office/drawing/2010/main" val="0"/>
              </a:ext>
            </a:extLst>
          </a:blip>
          <a:srcRect l="16301" t="18535" r="60812" b="14661"/>
          <a:stretch/>
        </p:blipFill>
        <p:spPr>
          <a:xfrm>
            <a:off x="8119285" y="592231"/>
            <a:ext cx="3733350" cy="5448671"/>
          </a:xfrm>
          <a:prstGeom prst="rect">
            <a:avLst/>
          </a:prstGeom>
        </p:spPr>
      </p:pic>
    </p:spTree>
    <p:extLst>
      <p:ext uri="{BB962C8B-B14F-4D97-AF65-F5344CB8AC3E}">
        <p14:creationId xmlns:p14="http://schemas.microsoft.com/office/powerpoint/2010/main" val="4196690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par>
                                <p:cTn id="34" presetID="10"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par>
                                <p:cTn id="37" presetID="10"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par>
                                <p:cTn id="40" presetID="10"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3D2C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4F33A-E28D-44F5-AB89-2ADBEAC0AB91}"/>
              </a:ext>
            </a:extLst>
          </p:cNvPr>
          <p:cNvSpPr>
            <a:spLocks noGrp="1"/>
          </p:cNvSpPr>
          <p:nvPr>
            <p:ph type="title"/>
          </p:nvPr>
        </p:nvSpPr>
        <p:spPr/>
        <p:txBody>
          <a:bodyPr/>
          <a:lstStyle/>
          <a:p>
            <a:r>
              <a:rPr lang="en-US" dirty="0">
                <a:latin typeface="Modern Love" panose="04090805081005020601" pitchFamily="82" charset="0"/>
              </a:rPr>
              <a:t>Roses</a:t>
            </a:r>
          </a:p>
        </p:txBody>
      </p:sp>
      <p:graphicFrame>
        <p:nvGraphicFramePr>
          <p:cNvPr id="4" name="Content Placeholder 3">
            <a:extLst>
              <a:ext uri="{FF2B5EF4-FFF2-40B4-BE49-F238E27FC236}">
                <a16:creationId xmlns:a16="http://schemas.microsoft.com/office/drawing/2014/main" id="{61E5A369-1F1E-4F0D-BD52-BD5C8E4D2D9D}"/>
              </a:ext>
            </a:extLst>
          </p:cNvPr>
          <p:cNvGraphicFramePr>
            <a:graphicFrameLocks noGrp="1"/>
          </p:cNvGraphicFramePr>
          <p:nvPr>
            <p:ph idx="1"/>
            <p:extLst>
              <p:ext uri="{D42A27DB-BD31-4B8C-83A1-F6EECF244321}">
                <p14:modId xmlns:p14="http://schemas.microsoft.com/office/powerpoint/2010/main" val="2074781056"/>
              </p:ext>
            </p:extLst>
          </p:nvPr>
        </p:nvGraphicFramePr>
        <p:xfrm>
          <a:off x="-675665" y="1040236"/>
          <a:ext cx="8990990" cy="5683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val 4">
            <a:extLst>
              <a:ext uri="{FF2B5EF4-FFF2-40B4-BE49-F238E27FC236}">
                <a16:creationId xmlns:a16="http://schemas.microsoft.com/office/drawing/2014/main" id="{D94E72AB-CE73-46B6-8E98-8CC9316EA825}"/>
              </a:ext>
            </a:extLst>
          </p:cNvPr>
          <p:cNvSpPr/>
          <p:nvPr/>
        </p:nvSpPr>
        <p:spPr>
          <a:xfrm>
            <a:off x="5996098" y="134224"/>
            <a:ext cx="2560743" cy="2502591"/>
          </a:xfrm>
          <a:prstGeom prst="ellipse">
            <a:avLst/>
          </a:prstGeom>
          <a:blipFill>
            <a:blip r:embed="rId7">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F0689F8-F7BA-4494-B285-AC2534F5D2FF}"/>
              </a:ext>
            </a:extLst>
          </p:cNvPr>
          <p:cNvSpPr/>
          <p:nvPr/>
        </p:nvSpPr>
        <p:spPr>
          <a:xfrm>
            <a:off x="8674948" y="2177704"/>
            <a:ext cx="2560743" cy="2502591"/>
          </a:xfrm>
          <a:prstGeom prst="ellipse">
            <a:avLst/>
          </a:prstGeom>
          <a:blipFill>
            <a:blip r:embed="rId8">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E937A4-6E50-45A7-99BF-DD5D8A76A2D4}"/>
              </a:ext>
            </a:extLst>
          </p:cNvPr>
          <p:cNvSpPr/>
          <p:nvPr/>
        </p:nvSpPr>
        <p:spPr>
          <a:xfrm>
            <a:off x="5996098" y="4221185"/>
            <a:ext cx="2560743" cy="2502591"/>
          </a:xfrm>
          <a:prstGeom prst="ellipse">
            <a:avLst/>
          </a:prstGeom>
          <a:blipFill>
            <a:blip r:embed="rId9">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5538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CCD54CCA-6E7C-4108-AEA8-BFBF41E56B03}"/>
                                            </p:graphicEl>
                                          </p:spTgt>
                                        </p:tgtEl>
                                        <p:attrNameLst>
                                          <p:attrName>style.visibility</p:attrName>
                                        </p:attrNameLst>
                                      </p:cBhvr>
                                      <p:to>
                                        <p:strVal val="visible"/>
                                      </p:to>
                                    </p:set>
                                    <p:animEffect transition="in" filter="fade">
                                      <p:cBhvr>
                                        <p:cTn id="7" dur="500"/>
                                        <p:tgtEl>
                                          <p:spTgt spid="4">
                                            <p:graphicEl>
                                              <a:dgm id="{CCD54CCA-6E7C-4108-AEA8-BFBF41E56B03}"/>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CFE63720-6484-4B54-B7C7-0DE00E683169}"/>
                                            </p:graphicEl>
                                          </p:spTgt>
                                        </p:tgtEl>
                                        <p:attrNameLst>
                                          <p:attrName>style.visibility</p:attrName>
                                        </p:attrNameLst>
                                      </p:cBhvr>
                                      <p:to>
                                        <p:strVal val="visible"/>
                                      </p:to>
                                    </p:set>
                                    <p:animEffect transition="in" filter="fade">
                                      <p:cBhvr>
                                        <p:cTn id="10" dur="500"/>
                                        <p:tgtEl>
                                          <p:spTgt spid="4">
                                            <p:graphicEl>
                                              <a:dgm id="{CFE63720-6484-4B54-B7C7-0DE00E683169}"/>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graphicEl>
                                              <a:dgm id="{43CD4467-22C7-4F97-9F09-428A154CFCF7}"/>
                                            </p:graphicEl>
                                          </p:spTgt>
                                        </p:tgtEl>
                                        <p:attrNameLst>
                                          <p:attrName>style.visibility</p:attrName>
                                        </p:attrNameLst>
                                      </p:cBhvr>
                                      <p:to>
                                        <p:strVal val="visible"/>
                                      </p:to>
                                    </p:set>
                                    <p:animEffect transition="in" filter="fade">
                                      <p:cBhvr>
                                        <p:cTn id="13" dur="500"/>
                                        <p:tgtEl>
                                          <p:spTgt spid="4">
                                            <p:graphicEl>
                                              <a:dgm id="{43CD4467-22C7-4F97-9F09-428A154CFCF7}"/>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graphicEl>
                                              <a:dgm id="{DFA078EC-5A42-4C36-B27A-E8D7FFEB78E2}"/>
                                            </p:graphicEl>
                                          </p:spTgt>
                                        </p:tgtEl>
                                        <p:attrNameLst>
                                          <p:attrName>style.visibility</p:attrName>
                                        </p:attrNameLst>
                                      </p:cBhvr>
                                      <p:to>
                                        <p:strVal val="visible"/>
                                      </p:to>
                                    </p:set>
                                    <p:animEffect transition="in" filter="fade">
                                      <p:cBhvr>
                                        <p:cTn id="18" dur="500"/>
                                        <p:tgtEl>
                                          <p:spTgt spid="4">
                                            <p:graphicEl>
                                              <a:dgm id="{DFA078EC-5A42-4C36-B27A-E8D7FFEB78E2}"/>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graphicEl>
                                              <a:dgm id="{365D4065-E3FA-4D90-B584-DE2A08FDB445}"/>
                                            </p:graphicEl>
                                          </p:spTgt>
                                        </p:tgtEl>
                                        <p:attrNameLst>
                                          <p:attrName>style.visibility</p:attrName>
                                        </p:attrNameLst>
                                      </p:cBhvr>
                                      <p:to>
                                        <p:strVal val="visible"/>
                                      </p:to>
                                    </p:set>
                                    <p:animEffect transition="in" filter="fade">
                                      <p:cBhvr>
                                        <p:cTn id="21" dur="500"/>
                                        <p:tgtEl>
                                          <p:spTgt spid="4">
                                            <p:graphicEl>
                                              <a:dgm id="{365D4065-E3FA-4D90-B584-DE2A08FDB445}"/>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graphicEl>
                                              <a:dgm id="{C3A1D0CB-BBB8-4D01-93E4-3923FACB941E}"/>
                                            </p:graphicEl>
                                          </p:spTgt>
                                        </p:tgtEl>
                                        <p:attrNameLst>
                                          <p:attrName>style.visibility</p:attrName>
                                        </p:attrNameLst>
                                      </p:cBhvr>
                                      <p:to>
                                        <p:strVal val="visible"/>
                                      </p:to>
                                    </p:set>
                                    <p:animEffect transition="in" filter="fade">
                                      <p:cBhvr>
                                        <p:cTn id="24" dur="500"/>
                                        <p:tgtEl>
                                          <p:spTgt spid="4">
                                            <p:graphicEl>
                                              <a:dgm id="{C3A1D0CB-BBB8-4D01-93E4-3923FACB941E}"/>
                                            </p:graphic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graphicEl>
                                              <a:dgm id="{6842FDAA-D0D2-441D-A130-F6CC6EB8041B}"/>
                                            </p:graphicEl>
                                          </p:spTgt>
                                        </p:tgtEl>
                                        <p:attrNameLst>
                                          <p:attrName>style.visibility</p:attrName>
                                        </p:attrNameLst>
                                      </p:cBhvr>
                                      <p:to>
                                        <p:strVal val="visible"/>
                                      </p:to>
                                    </p:set>
                                    <p:animEffect transition="in" filter="fade">
                                      <p:cBhvr>
                                        <p:cTn id="27" dur="500"/>
                                        <p:tgtEl>
                                          <p:spTgt spid="4">
                                            <p:graphicEl>
                                              <a:dgm id="{6842FDAA-D0D2-441D-A130-F6CC6EB8041B}"/>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graphicEl>
                                              <a:dgm id="{9C58953A-F346-428A-BE0F-D7E57C6B6751}"/>
                                            </p:graphicEl>
                                          </p:spTgt>
                                        </p:tgtEl>
                                        <p:attrNameLst>
                                          <p:attrName>style.visibility</p:attrName>
                                        </p:attrNameLst>
                                      </p:cBhvr>
                                      <p:to>
                                        <p:strVal val="visible"/>
                                      </p:to>
                                    </p:set>
                                    <p:animEffect transition="in" filter="fade">
                                      <p:cBhvr>
                                        <p:cTn id="32" dur="500"/>
                                        <p:tgtEl>
                                          <p:spTgt spid="4">
                                            <p:graphicEl>
                                              <a:dgm id="{9C58953A-F346-428A-BE0F-D7E57C6B6751}"/>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
                                            <p:graphicEl>
                                              <a:dgm id="{845D0ECB-A138-493F-8F8B-A2D91A6B3F3A}"/>
                                            </p:graphicEl>
                                          </p:spTgt>
                                        </p:tgtEl>
                                        <p:attrNameLst>
                                          <p:attrName>style.visibility</p:attrName>
                                        </p:attrNameLst>
                                      </p:cBhvr>
                                      <p:to>
                                        <p:strVal val="visible"/>
                                      </p:to>
                                    </p:set>
                                    <p:animEffect transition="in" filter="fade">
                                      <p:cBhvr>
                                        <p:cTn id="35" dur="500"/>
                                        <p:tgtEl>
                                          <p:spTgt spid="4">
                                            <p:graphicEl>
                                              <a:dgm id="{845D0ECB-A138-493F-8F8B-A2D91A6B3F3A}"/>
                                            </p:graphic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
                                            <p:graphicEl>
                                              <a:dgm id="{047E124C-D455-4346-9221-50D16F78A5D4}"/>
                                            </p:graphicEl>
                                          </p:spTgt>
                                        </p:tgtEl>
                                        <p:attrNameLst>
                                          <p:attrName>style.visibility</p:attrName>
                                        </p:attrNameLst>
                                      </p:cBhvr>
                                      <p:to>
                                        <p:strVal val="visible"/>
                                      </p:to>
                                    </p:set>
                                    <p:animEffect transition="in" filter="fade">
                                      <p:cBhvr>
                                        <p:cTn id="38" dur="500"/>
                                        <p:tgtEl>
                                          <p:spTgt spid="4">
                                            <p:graphicEl>
                                              <a:dgm id="{047E124C-D455-4346-9221-50D16F78A5D4}"/>
                                            </p:graphic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
                                            <p:graphicEl>
                                              <a:dgm id="{77D84320-8A47-4A59-AD8E-97A194B2FFD0}"/>
                                            </p:graphicEl>
                                          </p:spTgt>
                                        </p:tgtEl>
                                        <p:attrNameLst>
                                          <p:attrName>style.visibility</p:attrName>
                                        </p:attrNameLst>
                                      </p:cBhvr>
                                      <p:to>
                                        <p:strVal val="visible"/>
                                      </p:to>
                                    </p:set>
                                    <p:animEffect transition="in" filter="fade">
                                      <p:cBhvr>
                                        <p:cTn id="41" dur="500"/>
                                        <p:tgtEl>
                                          <p:spTgt spid="4">
                                            <p:graphicEl>
                                              <a:dgm id="{77D84320-8A47-4A59-AD8E-97A194B2FFD0}"/>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
                                            <p:graphicEl>
                                              <a:dgm id="{A3050B74-E537-49DD-8266-815F947152D5}"/>
                                            </p:graphicEl>
                                          </p:spTgt>
                                        </p:tgtEl>
                                        <p:attrNameLst>
                                          <p:attrName>style.visibility</p:attrName>
                                        </p:attrNameLst>
                                      </p:cBhvr>
                                      <p:to>
                                        <p:strVal val="visible"/>
                                      </p:to>
                                    </p:set>
                                    <p:animEffect transition="in" filter="fade">
                                      <p:cBhvr>
                                        <p:cTn id="46" dur="500"/>
                                        <p:tgtEl>
                                          <p:spTgt spid="4">
                                            <p:graphicEl>
                                              <a:dgm id="{A3050B74-E537-49DD-8266-815F947152D5}"/>
                                            </p:graphic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
                                            <p:graphicEl>
                                              <a:dgm id="{81644F60-1898-410B-9601-866DAB4A67AF}"/>
                                            </p:graphicEl>
                                          </p:spTgt>
                                        </p:tgtEl>
                                        <p:attrNameLst>
                                          <p:attrName>style.visibility</p:attrName>
                                        </p:attrNameLst>
                                      </p:cBhvr>
                                      <p:to>
                                        <p:strVal val="visible"/>
                                      </p:to>
                                    </p:set>
                                    <p:animEffect transition="in" filter="fade">
                                      <p:cBhvr>
                                        <p:cTn id="49" dur="500"/>
                                        <p:tgtEl>
                                          <p:spTgt spid="4">
                                            <p:graphicEl>
                                              <a:dgm id="{81644F60-1898-410B-9601-866DAB4A67AF}"/>
                                            </p:graphic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
                                            <p:graphicEl>
                                              <a:dgm id="{30369333-F51D-4F44-AB7D-E8073BC86D66}"/>
                                            </p:graphicEl>
                                          </p:spTgt>
                                        </p:tgtEl>
                                        <p:attrNameLst>
                                          <p:attrName>style.visibility</p:attrName>
                                        </p:attrNameLst>
                                      </p:cBhvr>
                                      <p:to>
                                        <p:strVal val="visible"/>
                                      </p:to>
                                    </p:set>
                                    <p:animEffect transition="in" filter="fade">
                                      <p:cBhvr>
                                        <p:cTn id="52" dur="500"/>
                                        <p:tgtEl>
                                          <p:spTgt spid="4">
                                            <p:graphicEl>
                                              <a:dgm id="{30369333-F51D-4F44-AB7D-E8073BC86D66}"/>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
                                            <p:graphicEl>
                                              <a:dgm id="{D319E709-E2DD-4E7C-B3E2-31C8AC69A1EC}"/>
                                            </p:graphicEl>
                                          </p:spTgt>
                                        </p:tgtEl>
                                        <p:attrNameLst>
                                          <p:attrName>style.visibility</p:attrName>
                                        </p:attrNameLst>
                                      </p:cBhvr>
                                      <p:to>
                                        <p:strVal val="visible"/>
                                      </p:to>
                                    </p:set>
                                    <p:animEffect transition="in" filter="fade">
                                      <p:cBhvr>
                                        <p:cTn id="55" dur="500"/>
                                        <p:tgtEl>
                                          <p:spTgt spid="4">
                                            <p:graphicEl>
                                              <a:dgm id="{D319E709-E2DD-4E7C-B3E2-31C8AC69A1EC}"/>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
                                            <p:graphicEl>
                                              <a:dgm id="{6ED4CD61-DA3A-4009-B708-CBC2528B97DF}"/>
                                            </p:graphicEl>
                                          </p:spTgt>
                                        </p:tgtEl>
                                        <p:attrNameLst>
                                          <p:attrName>style.visibility</p:attrName>
                                        </p:attrNameLst>
                                      </p:cBhvr>
                                      <p:to>
                                        <p:strVal val="visible"/>
                                      </p:to>
                                    </p:set>
                                    <p:animEffect transition="in" filter="fade">
                                      <p:cBhvr>
                                        <p:cTn id="60" dur="500"/>
                                        <p:tgtEl>
                                          <p:spTgt spid="4">
                                            <p:graphicEl>
                                              <a:dgm id="{6ED4CD61-DA3A-4009-B708-CBC2528B97DF}"/>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
                                            <p:graphicEl>
                                              <a:dgm id="{80DD5402-FCAD-475A-979F-308EE71DBFF2}"/>
                                            </p:graphicEl>
                                          </p:spTgt>
                                        </p:tgtEl>
                                        <p:attrNameLst>
                                          <p:attrName>style.visibility</p:attrName>
                                        </p:attrNameLst>
                                      </p:cBhvr>
                                      <p:to>
                                        <p:strVal val="visible"/>
                                      </p:to>
                                    </p:set>
                                    <p:animEffect transition="in" filter="fade">
                                      <p:cBhvr>
                                        <p:cTn id="63" dur="500"/>
                                        <p:tgtEl>
                                          <p:spTgt spid="4">
                                            <p:graphicEl>
                                              <a:dgm id="{80DD5402-FCAD-475A-979F-308EE71DBFF2}"/>
                                            </p:graphicEl>
                                          </p:spTgt>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
                                            <p:graphicEl>
                                              <a:dgm id="{C2CEA295-B653-4BDD-BAEE-D6B4203C344C}"/>
                                            </p:graphicEl>
                                          </p:spTgt>
                                        </p:tgtEl>
                                        <p:attrNameLst>
                                          <p:attrName>style.visibility</p:attrName>
                                        </p:attrNameLst>
                                      </p:cBhvr>
                                      <p:to>
                                        <p:strVal val="visible"/>
                                      </p:to>
                                    </p:set>
                                    <p:animEffect transition="in" filter="fade">
                                      <p:cBhvr>
                                        <p:cTn id="66" dur="500"/>
                                        <p:tgtEl>
                                          <p:spTgt spid="4">
                                            <p:graphicEl>
                                              <a:dgm id="{C2CEA295-B653-4BDD-BAEE-D6B4203C344C}"/>
                                            </p:graphicEl>
                                          </p:spTgt>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
                                            <p:graphicEl>
                                              <a:dgm id="{C5425AA7-5406-46B2-B0F9-320374D53BBC}"/>
                                            </p:graphicEl>
                                          </p:spTgt>
                                        </p:tgtEl>
                                        <p:attrNameLst>
                                          <p:attrName>style.visibility</p:attrName>
                                        </p:attrNameLst>
                                      </p:cBhvr>
                                      <p:to>
                                        <p:strVal val="visible"/>
                                      </p:to>
                                    </p:set>
                                    <p:animEffect transition="in" filter="fade">
                                      <p:cBhvr>
                                        <p:cTn id="69" dur="500"/>
                                        <p:tgtEl>
                                          <p:spTgt spid="4">
                                            <p:graphicEl>
                                              <a:dgm id="{C5425AA7-5406-46B2-B0F9-320374D53BB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0DCC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A4264-4904-4FE6-9F38-171B101B1D1E}"/>
              </a:ext>
            </a:extLst>
          </p:cNvPr>
          <p:cNvSpPr>
            <a:spLocks noGrp="1"/>
          </p:cNvSpPr>
          <p:nvPr>
            <p:ph type="title"/>
          </p:nvPr>
        </p:nvSpPr>
        <p:spPr/>
        <p:txBody>
          <a:bodyPr/>
          <a:lstStyle/>
          <a:p>
            <a:r>
              <a:rPr lang="en-US" dirty="0">
                <a:latin typeface="Modern Love" panose="04090805081005020601" pitchFamily="82" charset="0"/>
              </a:rPr>
              <a:t>Carnations</a:t>
            </a:r>
          </a:p>
        </p:txBody>
      </p:sp>
      <p:graphicFrame>
        <p:nvGraphicFramePr>
          <p:cNvPr id="4" name="Content Placeholder 3">
            <a:extLst>
              <a:ext uri="{FF2B5EF4-FFF2-40B4-BE49-F238E27FC236}">
                <a16:creationId xmlns:a16="http://schemas.microsoft.com/office/drawing/2014/main" id="{70B842A2-D26B-400E-A611-8C663468328B}"/>
              </a:ext>
            </a:extLst>
          </p:cNvPr>
          <p:cNvGraphicFramePr>
            <a:graphicFrameLocks/>
          </p:cNvGraphicFramePr>
          <p:nvPr>
            <p:extLst>
              <p:ext uri="{D42A27DB-BD31-4B8C-83A1-F6EECF244321}">
                <p14:modId xmlns:p14="http://schemas.microsoft.com/office/powerpoint/2010/main" val="1523238560"/>
              </p:ext>
            </p:extLst>
          </p:nvPr>
        </p:nvGraphicFramePr>
        <p:xfrm>
          <a:off x="-856641" y="897361"/>
          <a:ext cx="9191016" cy="5817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val 4">
            <a:extLst>
              <a:ext uri="{FF2B5EF4-FFF2-40B4-BE49-F238E27FC236}">
                <a16:creationId xmlns:a16="http://schemas.microsoft.com/office/drawing/2014/main" id="{AAFCD717-34A1-4660-BC70-49B0874472AC}"/>
              </a:ext>
            </a:extLst>
          </p:cNvPr>
          <p:cNvSpPr/>
          <p:nvPr/>
        </p:nvSpPr>
        <p:spPr>
          <a:xfrm>
            <a:off x="5996098" y="134224"/>
            <a:ext cx="2560743" cy="2502591"/>
          </a:xfrm>
          <a:prstGeom prst="ellipse">
            <a:avLst/>
          </a:prstGeom>
          <a:blipFill>
            <a:blip r:embed="rId7">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8571A69D-FF0C-4096-979E-CF33FC364C5E}"/>
              </a:ext>
            </a:extLst>
          </p:cNvPr>
          <p:cNvSpPr/>
          <p:nvPr/>
        </p:nvSpPr>
        <p:spPr>
          <a:xfrm>
            <a:off x="8674948" y="2177704"/>
            <a:ext cx="2560743" cy="2502591"/>
          </a:xfrm>
          <a:prstGeom prst="ellipse">
            <a:avLst/>
          </a:prstGeom>
          <a:blipFill>
            <a:blip r:embed="rId8">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2C3372E-2DDA-4326-96F1-E3578F01397F}"/>
              </a:ext>
            </a:extLst>
          </p:cNvPr>
          <p:cNvSpPr/>
          <p:nvPr/>
        </p:nvSpPr>
        <p:spPr>
          <a:xfrm>
            <a:off x="5996097" y="4212534"/>
            <a:ext cx="2560743" cy="2502591"/>
          </a:xfrm>
          <a:prstGeom prst="ellipse">
            <a:avLst/>
          </a:prstGeom>
          <a:blipFill>
            <a:blip r:embed="rId9">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2855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CCD54CCA-6E7C-4108-AEA8-BFBF41E56B03}"/>
                                            </p:graphicEl>
                                          </p:spTgt>
                                        </p:tgtEl>
                                        <p:attrNameLst>
                                          <p:attrName>style.visibility</p:attrName>
                                        </p:attrNameLst>
                                      </p:cBhvr>
                                      <p:to>
                                        <p:strVal val="visible"/>
                                      </p:to>
                                    </p:set>
                                    <p:animEffect transition="in" filter="fade">
                                      <p:cBhvr>
                                        <p:cTn id="7" dur="500"/>
                                        <p:tgtEl>
                                          <p:spTgt spid="4">
                                            <p:graphicEl>
                                              <a:dgm id="{CCD54CCA-6E7C-4108-AEA8-BFBF41E56B03}"/>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CFE63720-6484-4B54-B7C7-0DE00E683169}"/>
                                            </p:graphicEl>
                                          </p:spTgt>
                                        </p:tgtEl>
                                        <p:attrNameLst>
                                          <p:attrName>style.visibility</p:attrName>
                                        </p:attrNameLst>
                                      </p:cBhvr>
                                      <p:to>
                                        <p:strVal val="visible"/>
                                      </p:to>
                                    </p:set>
                                    <p:animEffect transition="in" filter="fade">
                                      <p:cBhvr>
                                        <p:cTn id="10" dur="500"/>
                                        <p:tgtEl>
                                          <p:spTgt spid="4">
                                            <p:graphicEl>
                                              <a:dgm id="{CFE63720-6484-4B54-B7C7-0DE00E683169}"/>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graphicEl>
                                              <a:dgm id="{43CD4467-22C7-4F97-9F09-428A154CFCF7}"/>
                                            </p:graphicEl>
                                          </p:spTgt>
                                        </p:tgtEl>
                                        <p:attrNameLst>
                                          <p:attrName>style.visibility</p:attrName>
                                        </p:attrNameLst>
                                      </p:cBhvr>
                                      <p:to>
                                        <p:strVal val="visible"/>
                                      </p:to>
                                    </p:set>
                                    <p:animEffect transition="in" filter="fade">
                                      <p:cBhvr>
                                        <p:cTn id="13" dur="500"/>
                                        <p:tgtEl>
                                          <p:spTgt spid="4">
                                            <p:graphicEl>
                                              <a:dgm id="{43CD4467-22C7-4F97-9F09-428A154CFCF7}"/>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graphicEl>
                                              <a:dgm id="{DFA078EC-5A42-4C36-B27A-E8D7FFEB78E2}"/>
                                            </p:graphicEl>
                                          </p:spTgt>
                                        </p:tgtEl>
                                        <p:attrNameLst>
                                          <p:attrName>style.visibility</p:attrName>
                                        </p:attrNameLst>
                                      </p:cBhvr>
                                      <p:to>
                                        <p:strVal val="visible"/>
                                      </p:to>
                                    </p:set>
                                    <p:animEffect transition="in" filter="fade">
                                      <p:cBhvr>
                                        <p:cTn id="18" dur="500"/>
                                        <p:tgtEl>
                                          <p:spTgt spid="4">
                                            <p:graphicEl>
                                              <a:dgm id="{DFA078EC-5A42-4C36-B27A-E8D7FFEB78E2}"/>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graphicEl>
                                              <a:dgm id="{C3A1D0CB-BBB8-4D01-93E4-3923FACB941E}"/>
                                            </p:graphicEl>
                                          </p:spTgt>
                                        </p:tgtEl>
                                        <p:attrNameLst>
                                          <p:attrName>style.visibility</p:attrName>
                                        </p:attrNameLst>
                                      </p:cBhvr>
                                      <p:to>
                                        <p:strVal val="visible"/>
                                      </p:to>
                                    </p:set>
                                    <p:animEffect transition="in" filter="fade">
                                      <p:cBhvr>
                                        <p:cTn id="21" dur="500"/>
                                        <p:tgtEl>
                                          <p:spTgt spid="4">
                                            <p:graphicEl>
                                              <a:dgm id="{C3A1D0CB-BBB8-4D01-93E4-3923FACB941E}"/>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graphicEl>
                                              <a:dgm id="{365D4065-E3FA-4D90-B584-DE2A08FDB445}"/>
                                            </p:graphicEl>
                                          </p:spTgt>
                                        </p:tgtEl>
                                        <p:attrNameLst>
                                          <p:attrName>style.visibility</p:attrName>
                                        </p:attrNameLst>
                                      </p:cBhvr>
                                      <p:to>
                                        <p:strVal val="visible"/>
                                      </p:to>
                                    </p:set>
                                    <p:animEffect transition="in" filter="fade">
                                      <p:cBhvr>
                                        <p:cTn id="24" dur="500"/>
                                        <p:tgtEl>
                                          <p:spTgt spid="4">
                                            <p:graphicEl>
                                              <a:dgm id="{365D4065-E3FA-4D90-B584-DE2A08FDB445}"/>
                                            </p:graphic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graphicEl>
                                              <a:dgm id="{6842FDAA-D0D2-441D-A130-F6CC6EB8041B}"/>
                                            </p:graphicEl>
                                          </p:spTgt>
                                        </p:tgtEl>
                                        <p:attrNameLst>
                                          <p:attrName>style.visibility</p:attrName>
                                        </p:attrNameLst>
                                      </p:cBhvr>
                                      <p:to>
                                        <p:strVal val="visible"/>
                                      </p:to>
                                    </p:set>
                                    <p:animEffect transition="in" filter="fade">
                                      <p:cBhvr>
                                        <p:cTn id="27" dur="500"/>
                                        <p:tgtEl>
                                          <p:spTgt spid="4">
                                            <p:graphicEl>
                                              <a:dgm id="{6842FDAA-D0D2-441D-A130-F6CC6EB8041B}"/>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graphicEl>
                                              <a:dgm id="{9C58953A-F346-428A-BE0F-D7E57C6B6751}"/>
                                            </p:graphicEl>
                                          </p:spTgt>
                                        </p:tgtEl>
                                        <p:attrNameLst>
                                          <p:attrName>style.visibility</p:attrName>
                                        </p:attrNameLst>
                                      </p:cBhvr>
                                      <p:to>
                                        <p:strVal val="visible"/>
                                      </p:to>
                                    </p:set>
                                    <p:animEffect transition="in" filter="fade">
                                      <p:cBhvr>
                                        <p:cTn id="32" dur="500"/>
                                        <p:tgtEl>
                                          <p:spTgt spid="4">
                                            <p:graphicEl>
                                              <a:dgm id="{9C58953A-F346-428A-BE0F-D7E57C6B6751}"/>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
                                            <p:graphicEl>
                                              <a:dgm id="{845D0ECB-A138-493F-8F8B-A2D91A6B3F3A}"/>
                                            </p:graphicEl>
                                          </p:spTgt>
                                        </p:tgtEl>
                                        <p:attrNameLst>
                                          <p:attrName>style.visibility</p:attrName>
                                        </p:attrNameLst>
                                      </p:cBhvr>
                                      <p:to>
                                        <p:strVal val="visible"/>
                                      </p:to>
                                    </p:set>
                                    <p:animEffect transition="in" filter="fade">
                                      <p:cBhvr>
                                        <p:cTn id="35" dur="500"/>
                                        <p:tgtEl>
                                          <p:spTgt spid="4">
                                            <p:graphicEl>
                                              <a:dgm id="{845D0ECB-A138-493F-8F8B-A2D91A6B3F3A}"/>
                                            </p:graphic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
                                            <p:graphicEl>
                                              <a:dgm id="{047E124C-D455-4346-9221-50D16F78A5D4}"/>
                                            </p:graphicEl>
                                          </p:spTgt>
                                        </p:tgtEl>
                                        <p:attrNameLst>
                                          <p:attrName>style.visibility</p:attrName>
                                        </p:attrNameLst>
                                      </p:cBhvr>
                                      <p:to>
                                        <p:strVal val="visible"/>
                                      </p:to>
                                    </p:set>
                                    <p:animEffect transition="in" filter="fade">
                                      <p:cBhvr>
                                        <p:cTn id="38" dur="500"/>
                                        <p:tgtEl>
                                          <p:spTgt spid="4">
                                            <p:graphicEl>
                                              <a:dgm id="{047E124C-D455-4346-9221-50D16F78A5D4}"/>
                                            </p:graphic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
                                            <p:graphicEl>
                                              <a:dgm id="{77D84320-8A47-4A59-AD8E-97A194B2FFD0}"/>
                                            </p:graphicEl>
                                          </p:spTgt>
                                        </p:tgtEl>
                                        <p:attrNameLst>
                                          <p:attrName>style.visibility</p:attrName>
                                        </p:attrNameLst>
                                      </p:cBhvr>
                                      <p:to>
                                        <p:strVal val="visible"/>
                                      </p:to>
                                    </p:set>
                                    <p:animEffect transition="in" filter="fade">
                                      <p:cBhvr>
                                        <p:cTn id="41" dur="500"/>
                                        <p:tgtEl>
                                          <p:spTgt spid="4">
                                            <p:graphicEl>
                                              <a:dgm id="{77D84320-8A47-4A59-AD8E-97A194B2FFD0}"/>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
                                            <p:graphicEl>
                                              <a:dgm id="{A3050B74-E537-49DD-8266-815F947152D5}"/>
                                            </p:graphicEl>
                                          </p:spTgt>
                                        </p:tgtEl>
                                        <p:attrNameLst>
                                          <p:attrName>style.visibility</p:attrName>
                                        </p:attrNameLst>
                                      </p:cBhvr>
                                      <p:to>
                                        <p:strVal val="visible"/>
                                      </p:to>
                                    </p:set>
                                    <p:animEffect transition="in" filter="fade">
                                      <p:cBhvr>
                                        <p:cTn id="46" dur="500"/>
                                        <p:tgtEl>
                                          <p:spTgt spid="4">
                                            <p:graphicEl>
                                              <a:dgm id="{A3050B74-E537-49DD-8266-815F947152D5}"/>
                                            </p:graphic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
                                            <p:graphicEl>
                                              <a:dgm id="{30369333-F51D-4F44-AB7D-E8073BC86D66}"/>
                                            </p:graphicEl>
                                          </p:spTgt>
                                        </p:tgtEl>
                                        <p:attrNameLst>
                                          <p:attrName>style.visibility</p:attrName>
                                        </p:attrNameLst>
                                      </p:cBhvr>
                                      <p:to>
                                        <p:strVal val="visible"/>
                                      </p:to>
                                    </p:set>
                                    <p:animEffect transition="in" filter="fade">
                                      <p:cBhvr>
                                        <p:cTn id="49" dur="500"/>
                                        <p:tgtEl>
                                          <p:spTgt spid="4">
                                            <p:graphicEl>
                                              <a:dgm id="{30369333-F51D-4F44-AB7D-E8073BC86D66}"/>
                                            </p:graphic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
                                            <p:graphicEl>
                                              <a:dgm id="{81644F60-1898-410B-9601-866DAB4A67AF}"/>
                                            </p:graphicEl>
                                          </p:spTgt>
                                        </p:tgtEl>
                                        <p:attrNameLst>
                                          <p:attrName>style.visibility</p:attrName>
                                        </p:attrNameLst>
                                      </p:cBhvr>
                                      <p:to>
                                        <p:strVal val="visible"/>
                                      </p:to>
                                    </p:set>
                                    <p:animEffect transition="in" filter="fade">
                                      <p:cBhvr>
                                        <p:cTn id="52" dur="500"/>
                                        <p:tgtEl>
                                          <p:spTgt spid="4">
                                            <p:graphicEl>
                                              <a:dgm id="{81644F60-1898-410B-9601-866DAB4A67AF}"/>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
                                            <p:graphicEl>
                                              <a:dgm id="{D319E709-E2DD-4E7C-B3E2-31C8AC69A1EC}"/>
                                            </p:graphicEl>
                                          </p:spTgt>
                                        </p:tgtEl>
                                        <p:attrNameLst>
                                          <p:attrName>style.visibility</p:attrName>
                                        </p:attrNameLst>
                                      </p:cBhvr>
                                      <p:to>
                                        <p:strVal val="visible"/>
                                      </p:to>
                                    </p:set>
                                    <p:animEffect transition="in" filter="fade">
                                      <p:cBhvr>
                                        <p:cTn id="55" dur="500"/>
                                        <p:tgtEl>
                                          <p:spTgt spid="4">
                                            <p:graphicEl>
                                              <a:dgm id="{D319E709-E2DD-4E7C-B3E2-31C8AC69A1EC}"/>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
                                            <p:graphicEl>
                                              <a:dgm id="{6ED4CD61-DA3A-4009-B708-CBC2528B97DF}"/>
                                            </p:graphicEl>
                                          </p:spTgt>
                                        </p:tgtEl>
                                        <p:attrNameLst>
                                          <p:attrName>style.visibility</p:attrName>
                                        </p:attrNameLst>
                                      </p:cBhvr>
                                      <p:to>
                                        <p:strVal val="visible"/>
                                      </p:to>
                                    </p:set>
                                    <p:animEffect transition="in" filter="fade">
                                      <p:cBhvr>
                                        <p:cTn id="60" dur="500"/>
                                        <p:tgtEl>
                                          <p:spTgt spid="4">
                                            <p:graphicEl>
                                              <a:dgm id="{6ED4CD61-DA3A-4009-B708-CBC2528B97DF}"/>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
                                            <p:graphicEl>
                                              <a:dgm id="{C2CEA295-B653-4BDD-BAEE-D6B4203C344C}"/>
                                            </p:graphicEl>
                                          </p:spTgt>
                                        </p:tgtEl>
                                        <p:attrNameLst>
                                          <p:attrName>style.visibility</p:attrName>
                                        </p:attrNameLst>
                                      </p:cBhvr>
                                      <p:to>
                                        <p:strVal val="visible"/>
                                      </p:to>
                                    </p:set>
                                    <p:animEffect transition="in" filter="fade">
                                      <p:cBhvr>
                                        <p:cTn id="63" dur="500"/>
                                        <p:tgtEl>
                                          <p:spTgt spid="4">
                                            <p:graphicEl>
                                              <a:dgm id="{C2CEA295-B653-4BDD-BAEE-D6B4203C344C}"/>
                                            </p:graphicEl>
                                          </p:spTgt>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
                                            <p:graphicEl>
                                              <a:dgm id="{80DD5402-FCAD-475A-979F-308EE71DBFF2}"/>
                                            </p:graphicEl>
                                          </p:spTgt>
                                        </p:tgtEl>
                                        <p:attrNameLst>
                                          <p:attrName>style.visibility</p:attrName>
                                        </p:attrNameLst>
                                      </p:cBhvr>
                                      <p:to>
                                        <p:strVal val="visible"/>
                                      </p:to>
                                    </p:set>
                                    <p:animEffect transition="in" filter="fade">
                                      <p:cBhvr>
                                        <p:cTn id="66" dur="500"/>
                                        <p:tgtEl>
                                          <p:spTgt spid="4">
                                            <p:graphicEl>
                                              <a:dgm id="{80DD5402-FCAD-475A-979F-308EE71DBFF2}"/>
                                            </p:graphicEl>
                                          </p:spTgt>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
                                            <p:graphicEl>
                                              <a:dgm id="{C5425AA7-5406-46B2-B0F9-320374D53BBC}"/>
                                            </p:graphicEl>
                                          </p:spTgt>
                                        </p:tgtEl>
                                        <p:attrNameLst>
                                          <p:attrName>style.visibility</p:attrName>
                                        </p:attrNameLst>
                                      </p:cBhvr>
                                      <p:to>
                                        <p:strVal val="visible"/>
                                      </p:to>
                                    </p:set>
                                    <p:animEffect transition="in" filter="fade">
                                      <p:cBhvr>
                                        <p:cTn id="69" dur="500"/>
                                        <p:tgtEl>
                                          <p:spTgt spid="4">
                                            <p:graphicEl>
                                              <a:dgm id="{C5425AA7-5406-46B2-B0F9-320374D53BB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6D8D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8896E-57B9-4ED3-97D6-BC32F4550EFA}"/>
              </a:ext>
            </a:extLst>
          </p:cNvPr>
          <p:cNvSpPr>
            <a:spLocks noGrp="1"/>
          </p:cNvSpPr>
          <p:nvPr>
            <p:ph type="title"/>
          </p:nvPr>
        </p:nvSpPr>
        <p:spPr/>
        <p:txBody>
          <a:bodyPr/>
          <a:lstStyle/>
          <a:p>
            <a:r>
              <a:rPr lang="en-US" dirty="0">
                <a:latin typeface="Modern Love" panose="04090805081005020601" pitchFamily="82" charset="0"/>
              </a:rPr>
              <a:t>Hyacinth</a:t>
            </a:r>
          </a:p>
        </p:txBody>
      </p:sp>
      <p:graphicFrame>
        <p:nvGraphicFramePr>
          <p:cNvPr id="4" name="Content Placeholder 3">
            <a:extLst>
              <a:ext uri="{FF2B5EF4-FFF2-40B4-BE49-F238E27FC236}">
                <a16:creationId xmlns:a16="http://schemas.microsoft.com/office/drawing/2014/main" id="{4AF0A0B1-5EEA-477A-AB07-5559CA839AFD}"/>
              </a:ext>
            </a:extLst>
          </p:cNvPr>
          <p:cNvGraphicFramePr>
            <a:graphicFrameLocks/>
          </p:cNvGraphicFramePr>
          <p:nvPr>
            <p:extLst>
              <p:ext uri="{D42A27DB-BD31-4B8C-83A1-F6EECF244321}">
                <p14:modId xmlns:p14="http://schemas.microsoft.com/office/powerpoint/2010/main" val="332539661"/>
              </p:ext>
            </p:extLst>
          </p:nvPr>
        </p:nvGraphicFramePr>
        <p:xfrm>
          <a:off x="-856641" y="897361"/>
          <a:ext cx="9191016" cy="5817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val 4">
            <a:extLst>
              <a:ext uri="{FF2B5EF4-FFF2-40B4-BE49-F238E27FC236}">
                <a16:creationId xmlns:a16="http://schemas.microsoft.com/office/drawing/2014/main" id="{73F22AAB-565B-4671-A027-9E7938128E3B}"/>
              </a:ext>
            </a:extLst>
          </p:cNvPr>
          <p:cNvSpPr/>
          <p:nvPr/>
        </p:nvSpPr>
        <p:spPr>
          <a:xfrm>
            <a:off x="5996098" y="134224"/>
            <a:ext cx="2560743" cy="2502591"/>
          </a:xfrm>
          <a:prstGeom prst="ellipse">
            <a:avLst/>
          </a:prstGeom>
          <a:blipFill>
            <a:blip r:embed="rId7">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AC87142F-7DAA-42F9-BB9F-A8F36B6ADE7F}"/>
              </a:ext>
            </a:extLst>
          </p:cNvPr>
          <p:cNvSpPr/>
          <p:nvPr/>
        </p:nvSpPr>
        <p:spPr>
          <a:xfrm>
            <a:off x="8674948" y="2177704"/>
            <a:ext cx="2560743" cy="2502591"/>
          </a:xfrm>
          <a:prstGeom prst="ellipse">
            <a:avLst/>
          </a:prstGeom>
          <a:blipFill>
            <a:blip r:embed="rId8">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6C42139-F488-410B-82B5-3D7F6627FB81}"/>
              </a:ext>
            </a:extLst>
          </p:cNvPr>
          <p:cNvSpPr/>
          <p:nvPr/>
        </p:nvSpPr>
        <p:spPr>
          <a:xfrm>
            <a:off x="5996097" y="4212534"/>
            <a:ext cx="2560743" cy="2502591"/>
          </a:xfrm>
          <a:prstGeom prst="ellipse">
            <a:avLst/>
          </a:prstGeom>
          <a:blipFill>
            <a:blip r:embed="rId9">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3413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CCD54CCA-6E7C-4108-AEA8-BFBF41E56B03}"/>
                                            </p:graphicEl>
                                          </p:spTgt>
                                        </p:tgtEl>
                                        <p:attrNameLst>
                                          <p:attrName>style.visibility</p:attrName>
                                        </p:attrNameLst>
                                      </p:cBhvr>
                                      <p:to>
                                        <p:strVal val="visible"/>
                                      </p:to>
                                    </p:set>
                                    <p:animEffect transition="in" filter="fade">
                                      <p:cBhvr>
                                        <p:cTn id="7" dur="500"/>
                                        <p:tgtEl>
                                          <p:spTgt spid="4">
                                            <p:graphicEl>
                                              <a:dgm id="{CCD54CCA-6E7C-4108-AEA8-BFBF41E56B03}"/>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CFE63720-6484-4B54-B7C7-0DE00E683169}"/>
                                            </p:graphicEl>
                                          </p:spTgt>
                                        </p:tgtEl>
                                        <p:attrNameLst>
                                          <p:attrName>style.visibility</p:attrName>
                                        </p:attrNameLst>
                                      </p:cBhvr>
                                      <p:to>
                                        <p:strVal val="visible"/>
                                      </p:to>
                                    </p:set>
                                    <p:animEffect transition="in" filter="fade">
                                      <p:cBhvr>
                                        <p:cTn id="10" dur="500"/>
                                        <p:tgtEl>
                                          <p:spTgt spid="4">
                                            <p:graphicEl>
                                              <a:dgm id="{CFE63720-6484-4B54-B7C7-0DE00E683169}"/>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graphicEl>
                                              <a:dgm id="{43CD4467-22C7-4F97-9F09-428A154CFCF7}"/>
                                            </p:graphicEl>
                                          </p:spTgt>
                                        </p:tgtEl>
                                        <p:attrNameLst>
                                          <p:attrName>style.visibility</p:attrName>
                                        </p:attrNameLst>
                                      </p:cBhvr>
                                      <p:to>
                                        <p:strVal val="visible"/>
                                      </p:to>
                                    </p:set>
                                    <p:animEffect transition="in" filter="fade">
                                      <p:cBhvr>
                                        <p:cTn id="13" dur="500"/>
                                        <p:tgtEl>
                                          <p:spTgt spid="4">
                                            <p:graphicEl>
                                              <a:dgm id="{43CD4467-22C7-4F97-9F09-428A154CFCF7}"/>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graphicEl>
                                              <a:dgm id="{DFA078EC-5A42-4C36-B27A-E8D7FFEB78E2}"/>
                                            </p:graphicEl>
                                          </p:spTgt>
                                        </p:tgtEl>
                                        <p:attrNameLst>
                                          <p:attrName>style.visibility</p:attrName>
                                        </p:attrNameLst>
                                      </p:cBhvr>
                                      <p:to>
                                        <p:strVal val="visible"/>
                                      </p:to>
                                    </p:set>
                                    <p:animEffect transition="in" filter="fade">
                                      <p:cBhvr>
                                        <p:cTn id="18" dur="500"/>
                                        <p:tgtEl>
                                          <p:spTgt spid="4">
                                            <p:graphicEl>
                                              <a:dgm id="{DFA078EC-5A42-4C36-B27A-E8D7FFEB78E2}"/>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graphicEl>
                                              <a:dgm id="{C3A1D0CB-BBB8-4D01-93E4-3923FACB941E}"/>
                                            </p:graphicEl>
                                          </p:spTgt>
                                        </p:tgtEl>
                                        <p:attrNameLst>
                                          <p:attrName>style.visibility</p:attrName>
                                        </p:attrNameLst>
                                      </p:cBhvr>
                                      <p:to>
                                        <p:strVal val="visible"/>
                                      </p:to>
                                    </p:set>
                                    <p:animEffect transition="in" filter="fade">
                                      <p:cBhvr>
                                        <p:cTn id="21" dur="500"/>
                                        <p:tgtEl>
                                          <p:spTgt spid="4">
                                            <p:graphicEl>
                                              <a:dgm id="{C3A1D0CB-BBB8-4D01-93E4-3923FACB941E}"/>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graphicEl>
                                              <a:dgm id="{365D4065-E3FA-4D90-B584-DE2A08FDB445}"/>
                                            </p:graphicEl>
                                          </p:spTgt>
                                        </p:tgtEl>
                                        <p:attrNameLst>
                                          <p:attrName>style.visibility</p:attrName>
                                        </p:attrNameLst>
                                      </p:cBhvr>
                                      <p:to>
                                        <p:strVal val="visible"/>
                                      </p:to>
                                    </p:set>
                                    <p:animEffect transition="in" filter="fade">
                                      <p:cBhvr>
                                        <p:cTn id="24" dur="500"/>
                                        <p:tgtEl>
                                          <p:spTgt spid="4">
                                            <p:graphicEl>
                                              <a:dgm id="{365D4065-E3FA-4D90-B584-DE2A08FDB445}"/>
                                            </p:graphic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graphicEl>
                                              <a:dgm id="{6842FDAA-D0D2-441D-A130-F6CC6EB8041B}"/>
                                            </p:graphicEl>
                                          </p:spTgt>
                                        </p:tgtEl>
                                        <p:attrNameLst>
                                          <p:attrName>style.visibility</p:attrName>
                                        </p:attrNameLst>
                                      </p:cBhvr>
                                      <p:to>
                                        <p:strVal val="visible"/>
                                      </p:to>
                                    </p:set>
                                    <p:animEffect transition="in" filter="fade">
                                      <p:cBhvr>
                                        <p:cTn id="27" dur="500"/>
                                        <p:tgtEl>
                                          <p:spTgt spid="4">
                                            <p:graphicEl>
                                              <a:dgm id="{6842FDAA-D0D2-441D-A130-F6CC6EB8041B}"/>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graphicEl>
                                              <a:dgm id="{9C58953A-F346-428A-BE0F-D7E57C6B6751}"/>
                                            </p:graphicEl>
                                          </p:spTgt>
                                        </p:tgtEl>
                                        <p:attrNameLst>
                                          <p:attrName>style.visibility</p:attrName>
                                        </p:attrNameLst>
                                      </p:cBhvr>
                                      <p:to>
                                        <p:strVal val="visible"/>
                                      </p:to>
                                    </p:set>
                                    <p:animEffect transition="in" filter="fade">
                                      <p:cBhvr>
                                        <p:cTn id="32" dur="500"/>
                                        <p:tgtEl>
                                          <p:spTgt spid="4">
                                            <p:graphicEl>
                                              <a:dgm id="{9C58953A-F346-428A-BE0F-D7E57C6B6751}"/>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
                                            <p:graphicEl>
                                              <a:dgm id="{845D0ECB-A138-493F-8F8B-A2D91A6B3F3A}"/>
                                            </p:graphicEl>
                                          </p:spTgt>
                                        </p:tgtEl>
                                        <p:attrNameLst>
                                          <p:attrName>style.visibility</p:attrName>
                                        </p:attrNameLst>
                                      </p:cBhvr>
                                      <p:to>
                                        <p:strVal val="visible"/>
                                      </p:to>
                                    </p:set>
                                    <p:animEffect transition="in" filter="fade">
                                      <p:cBhvr>
                                        <p:cTn id="35" dur="500"/>
                                        <p:tgtEl>
                                          <p:spTgt spid="4">
                                            <p:graphicEl>
                                              <a:dgm id="{845D0ECB-A138-493F-8F8B-A2D91A6B3F3A}"/>
                                            </p:graphic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
                                            <p:graphicEl>
                                              <a:dgm id="{047E124C-D455-4346-9221-50D16F78A5D4}"/>
                                            </p:graphicEl>
                                          </p:spTgt>
                                        </p:tgtEl>
                                        <p:attrNameLst>
                                          <p:attrName>style.visibility</p:attrName>
                                        </p:attrNameLst>
                                      </p:cBhvr>
                                      <p:to>
                                        <p:strVal val="visible"/>
                                      </p:to>
                                    </p:set>
                                    <p:animEffect transition="in" filter="fade">
                                      <p:cBhvr>
                                        <p:cTn id="38" dur="500"/>
                                        <p:tgtEl>
                                          <p:spTgt spid="4">
                                            <p:graphicEl>
                                              <a:dgm id="{047E124C-D455-4346-9221-50D16F78A5D4}"/>
                                            </p:graphic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
                                            <p:graphicEl>
                                              <a:dgm id="{77D84320-8A47-4A59-AD8E-97A194B2FFD0}"/>
                                            </p:graphicEl>
                                          </p:spTgt>
                                        </p:tgtEl>
                                        <p:attrNameLst>
                                          <p:attrName>style.visibility</p:attrName>
                                        </p:attrNameLst>
                                      </p:cBhvr>
                                      <p:to>
                                        <p:strVal val="visible"/>
                                      </p:to>
                                    </p:set>
                                    <p:animEffect transition="in" filter="fade">
                                      <p:cBhvr>
                                        <p:cTn id="41" dur="500"/>
                                        <p:tgtEl>
                                          <p:spTgt spid="4">
                                            <p:graphicEl>
                                              <a:dgm id="{77D84320-8A47-4A59-AD8E-97A194B2FFD0}"/>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
                                            <p:graphicEl>
                                              <a:dgm id="{A3050B74-E537-49DD-8266-815F947152D5}"/>
                                            </p:graphicEl>
                                          </p:spTgt>
                                        </p:tgtEl>
                                        <p:attrNameLst>
                                          <p:attrName>style.visibility</p:attrName>
                                        </p:attrNameLst>
                                      </p:cBhvr>
                                      <p:to>
                                        <p:strVal val="visible"/>
                                      </p:to>
                                    </p:set>
                                    <p:animEffect transition="in" filter="fade">
                                      <p:cBhvr>
                                        <p:cTn id="46" dur="500"/>
                                        <p:tgtEl>
                                          <p:spTgt spid="4">
                                            <p:graphicEl>
                                              <a:dgm id="{A3050B74-E537-49DD-8266-815F947152D5}"/>
                                            </p:graphic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
                                            <p:graphicEl>
                                              <a:dgm id="{30369333-F51D-4F44-AB7D-E8073BC86D66}"/>
                                            </p:graphicEl>
                                          </p:spTgt>
                                        </p:tgtEl>
                                        <p:attrNameLst>
                                          <p:attrName>style.visibility</p:attrName>
                                        </p:attrNameLst>
                                      </p:cBhvr>
                                      <p:to>
                                        <p:strVal val="visible"/>
                                      </p:to>
                                    </p:set>
                                    <p:animEffect transition="in" filter="fade">
                                      <p:cBhvr>
                                        <p:cTn id="49" dur="500"/>
                                        <p:tgtEl>
                                          <p:spTgt spid="4">
                                            <p:graphicEl>
                                              <a:dgm id="{30369333-F51D-4F44-AB7D-E8073BC86D66}"/>
                                            </p:graphic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
                                            <p:graphicEl>
                                              <a:dgm id="{81644F60-1898-410B-9601-866DAB4A67AF}"/>
                                            </p:graphicEl>
                                          </p:spTgt>
                                        </p:tgtEl>
                                        <p:attrNameLst>
                                          <p:attrName>style.visibility</p:attrName>
                                        </p:attrNameLst>
                                      </p:cBhvr>
                                      <p:to>
                                        <p:strVal val="visible"/>
                                      </p:to>
                                    </p:set>
                                    <p:animEffect transition="in" filter="fade">
                                      <p:cBhvr>
                                        <p:cTn id="52" dur="500"/>
                                        <p:tgtEl>
                                          <p:spTgt spid="4">
                                            <p:graphicEl>
                                              <a:dgm id="{81644F60-1898-410B-9601-866DAB4A67AF}"/>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
                                            <p:graphicEl>
                                              <a:dgm id="{D319E709-E2DD-4E7C-B3E2-31C8AC69A1EC}"/>
                                            </p:graphicEl>
                                          </p:spTgt>
                                        </p:tgtEl>
                                        <p:attrNameLst>
                                          <p:attrName>style.visibility</p:attrName>
                                        </p:attrNameLst>
                                      </p:cBhvr>
                                      <p:to>
                                        <p:strVal val="visible"/>
                                      </p:to>
                                    </p:set>
                                    <p:animEffect transition="in" filter="fade">
                                      <p:cBhvr>
                                        <p:cTn id="55" dur="500"/>
                                        <p:tgtEl>
                                          <p:spTgt spid="4">
                                            <p:graphicEl>
                                              <a:dgm id="{D319E709-E2DD-4E7C-B3E2-31C8AC69A1EC}"/>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
                                            <p:graphicEl>
                                              <a:dgm id="{6ED4CD61-DA3A-4009-B708-CBC2528B97DF}"/>
                                            </p:graphicEl>
                                          </p:spTgt>
                                        </p:tgtEl>
                                        <p:attrNameLst>
                                          <p:attrName>style.visibility</p:attrName>
                                        </p:attrNameLst>
                                      </p:cBhvr>
                                      <p:to>
                                        <p:strVal val="visible"/>
                                      </p:to>
                                    </p:set>
                                    <p:animEffect transition="in" filter="fade">
                                      <p:cBhvr>
                                        <p:cTn id="60" dur="500"/>
                                        <p:tgtEl>
                                          <p:spTgt spid="4">
                                            <p:graphicEl>
                                              <a:dgm id="{6ED4CD61-DA3A-4009-B708-CBC2528B97DF}"/>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
                                            <p:graphicEl>
                                              <a:dgm id="{C2CEA295-B653-4BDD-BAEE-D6B4203C344C}"/>
                                            </p:graphicEl>
                                          </p:spTgt>
                                        </p:tgtEl>
                                        <p:attrNameLst>
                                          <p:attrName>style.visibility</p:attrName>
                                        </p:attrNameLst>
                                      </p:cBhvr>
                                      <p:to>
                                        <p:strVal val="visible"/>
                                      </p:to>
                                    </p:set>
                                    <p:animEffect transition="in" filter="fade">
                                      <p:cBhvr>
                                        <p:cTn id="63" dur="500"/>
                                        <p:tgtEl>
                                          <p:spTgt spid="4">
                                            <p:graphicEl>
                                              <a:dgm id="{C2CEA295-B653-4BDD-BAEE-D6B4203C344C}"/>
                                            </p:graphicEl>
                                          </p:spTgt>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
                                            <p:graphicEl>
                                              <a:dgm id="{80DD5402-FCAD-475A-979F-308EE71DBFF2}"/>
                                            </p:graphicEl>
                                          </p:spTgt>
                                        </p:tgtEl>
                                        <p:attrNameLst>
                                          <p:attrName>style.visibility</p:attrName>
                                        </p:attrNameLst>
                                      </p:cBhvr>
                                      <p:to>
                                        <p:strVal val="visible"/>
                                      </p:to>
                                    </p:set>
                                    <p:animEffect transition="in" filter="fade">
                                      <p:cBhvr>
                                        <p:cTn id="66" dur="500"/>
                                        <p:tgtEl>
                                          <p:spTgt spid="4">
                                            <p:graphicEl>
                                              <a:dgm id="{80DD5402-FCAD-475A-979F-308EE71DBFF2}"/>
                                            </p:graphicEl>
                                          </p:spTgt>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
                                            <p:graphicEl>
                                              <a:dgm id="{C5425AA7-5406-46B2-B0F9-320374D53BBC}"/>
                                            </p:graphicEl>
                                          </p:spTgt>
                                        </p:tgtEl>
                                        <p:attrNameLst>
                                          <p:attrName>style.visibility</p:attrName>
                                        </p:attrNameLst>
                                      </p:cBhvr>
                                      <p:to>
                                        <p:strVal val="visible"/>
                                      </p:to>
                                    </p:set>
                                    <p:animEffect transition="in" filter="fade">
                                      <p:cBhvr>
                                        <p:cTn id="69" dur="500"/>
                                        <p:tgtEl>
                                          <p:spTgt spid="4">
                                            <p:graphicEl>
                                              <a:dgm id="{C5425AA7-5406-46B2-B0F9-320374D53BB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a:extLst>
              <a:ext uri="{FF2B5EF4-FFF2-40B4-BE49-F238E27FC236}">
                <a16:creationId xmlns:a16="http://schemas.microsoft.com/office/drawing/2014/main" id="{CBEAFEE0-990A-4707-94F9-09F7E8688A5A}"/>
              </a:ext>
            </a:extLst>
          </p:cNvPr>
          <p:cNvGraphicFramePr>
            <a:graphicFrameLocks/>
          </p:cNvGraphicFramePr>
          <p:nvPr>
            <p:extLst>
              <p:ext uri="{D42A27DB-BD31-4B8C-83A1-F6EECF244321}">
                <p14:modId xmlns:p14="http://schemas.microsoft.com/office/powerpoint/2010/main" val="2204325581"/>
              </p:ext>
            </p:extLst>
          </p:nvPr>
        </p:nvGraphicFramePr>
        <p:xfrm>
          <a:off x="1500492" y="586793"/>
          <a:ext cx="9191016" cy="5817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val 5">
            <a:extLst>
              <a:ext uri="{FF2B5EF4-FFF2-40B4-BE49-F238E27FC236}">
                <a16:creationId xmlns:a16="http://schemas.microsoft.com/office/drawing/2014/main" id="{0E8E4E31-75CD-4D00-90B6-FF713BF79502}"/>
              </a:ext>
            </a:extLst>
          </p:cNvPr>
          <p:cNvSpPr/>
          <p:nvPr/>
        </p:nvSpPr>
        <p:spPr>
          <a:xfrm>
            <a:off x="9358202" y="788510"/>
            <a:ext cx="1371600" cy="1371600"/>
          </a:xfrm>
          <a:prstGeom prst="ellipse">
            <a:avLst/>
          </a:prstGeom>
          <a:blipFill>
            <a:blip r:embed="rId7">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2A2A58E-0F22-4939-B6ED-C39702C6180C}"/>
              </a:ext>
            </a:extLst>
          </p:cNvPr>
          <p:cNvSpPr/>
          <p:nvPr/>
        </p:nvSpPr>
        <p:spPr>
          <a:xfrm>
            <a:off x="893799" y="4070852"/>
            <a:ext cx="1371600" cy="1371600"/>
          </a:xfrm>
          <a:prstGeom prst="ellipse">
            <a:avLst/>
          </a:prstGeom>
          <a:blipFill>
            <a:blip r:embed="rId8">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10542251-5D2C-4770-856D-71E148118E37}"/>
              </a:ext>
            </a:extLst>
          </p:cNvPr>
          <p:cNvSpPr/>
          <p:nvPr/>
        </p:nvSpPr>
        <p:spPr>
          <a:xfrm>
            <a:off x="111475" y="2745041"/>
            <a:ext cx="1371600" cy="1371600"/>
          </a:xfrm>
          <a:prstGeom prst="ellipse">
            <a:avLst/>
          </a:prstGeom>
          <a:blipFill>
            <a:blip r:embed="rId9">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1AD3A44-C114-4667-8303-563D62854D78}"/>
              </a:ext>
            </a:extLst>
          </p:cNvPr>
          <p:cNvSpPr/>
          <p:nvPr/>
        </p:nvSpPr>
        <p:spPr>
          <a:xfrm>
            <a:off x="90598" y="47630"/>
            <a:ext cx="1371600" cy="1371600"/>
          </a:xfrm>
          <a:prstGeom prst="ellipse">
            <a:avLst/>
          </a:prstGeom>
          <a:blipFill>
            <a:blip r:embed="rId10">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6D3E344-2112-4D67-AB5E-AC9F53D00998}"/>
              </a:ext>
            </a:extLst>
          </p:cNvPr>
          <p:cNvSpPr/>
          <p:nvPr/>
        </p:nvSpPr>
        <p:spPr>
          <a:xfrm>
            <a:off x="10374885" y="2366837"/>
            <a:ext cx="1371600" cy="1371600"/>
          </a:xfrm>
          <a:prstGeom prst="ellipse">
            <a:avLst/>
          </a:prstGeom>
          <a:blipFill>
            <a:blip r:embed="rId11">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150C324-3693-47EF-9872-5720EFA733EE}"/>
              </a:ext>
            </a:extLst>
          </p:cNvPr>
          <p:cNvSpPr/>
          <p:nvPr/>
        </p:nvSpPr>
        <p:spPr>
          <a:xfrm>
            <a:off x="9358202" y="3843665"/>
            <a:ext cx="1371600" cy="1371600"/>
          </a:xfrm>
          <a:prstGeom prst="ellipse">
            <a:avLst/>
          </a:prstGeom>
          <a:blipFill>
            <a:blip r:embed="rId12">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E3F6B4A-E886-4FE9-AF7D-9CE306362F45}"/>
              </a:ext>
            </a:extLst>
          </p:cNvPr>
          <p:cNvSpPr/>
          <p:nvPr/>
        </p:nvSpPr>
        <p:spPr>
          <a:xfrm>
            <a:off x="893799" y="1413430"/>
            <a:ext cx="1371600" cy="1371600"/>
          </a:xfrm>
          <a:prstGeom prst="ellipse">
            <a:avLst/>
          </a:prstGeom>
          <a:blipFill>
            <a:blip r:embed="rId1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67F6F605-CADD-4291-B6EE-F57CB4444916}"/>
              </a:ext>
            </a:extLst>
          </p:cNvPr>
          <p:cNvSpPr/>
          <p:nvPr/>
        </p:nvSpPr>
        <p:spPr>
          <a:xfrm>
            <a:off x="10374885" y="5320494"/>
            <a:ext cx="1371600" cy="1371600"/>
          </a:xfrm>
          <a:prstGeom prst="ellipse">
            <a:avLst/>
          </a:prstGeom>
          <a:blipFill>
            <a:blip r:embed="rId14">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7DAD361-187F-4D92-B71A-A251786F6A8C}"/>
              </a:ext>
            </a:extLst>
          </p:cNvPr>
          <p:cNvSpPr/>
          <p:nvPr/>
        </p:nvSpPr>
        <p:spPr>
          <a:xfrm>
            <a:off x="111475" y="5396695"/>
            <a:ext cx="1371600" cy="1371600"/>
          </a:xfrm>
          <a:prstGeom prst="ellipse">
            <a:avLst/>
          </a:prstGeom>
          <a:blipFill>
            <a:blip r:embed="rId15">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id="{0B0D3C38-8DFE-4CC4-AAC9-6D802AB3E709}"/>
              </a:ext>
            </a:extLst>
          </p:cNvPr>
          <p:cNvSpPr>
            <a:spLocks noGrp="1"/>
          </p:cNvSpPr>
          <p:nvPr>
            <p:ph type="title"/>
          </p:nvPr>
        </p:nvSpPr>
        <p:spPr>
          <a:xfrm>
            <a:off x="1866900" y="121998"/>
            <a:ext cx="2628900" cy="1325563"/>
          </a:xfrm>
        </p:spPr>
        <p:txBody>
          <a:bodyPr/>
          <a:lstStyle/>
          <a:p>
            <a:r>
              <a:rPr lang="en-US" dirty="0">
                <a:latin typeface="Modern Love" panose="04090805081005020601" pitchFamily="82" charset="0"/>
              </a:rPr>
              <a:t>Review</a:t>
            </a:r>
          </a:p>
        </p:txBody>
      </p:sp>
    </p:spTree>
    <p:extLst>
      <p:ext uri="{BB962C8B-B14F-4D97-AF65-F5344CB8AC3E}">
        <p14:creationId xmlns:p14="http://schemas.microsoft.com/office/powerpoint/2010/main" val="1599799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C811B-3994-40FF-BE4C-87DB739029A3}"/>
              </a:ext>
            </a:extLst>
          </p:cNvPr>
          <p:cNvSpPr>
            <a:spLocks noGrp="1"/>
          </p:cNvSpPr>
          <p:nvPr>
            <p:ph type="title"/>
          </p:nvPr>
        </p:nvSpPr>
        <p:spPr/>
        <p:txBody>
          <a:bodyPr/>
          <a:lstStyle/>
          <a:p>
            <a:r>
              <a:rPr lang="en-US" dirty="0">
                <a:latin typeface="Modern Love" panose="04090805081005020601" pitchFamily="82" charset="0"/>
              </a:rPr>
              <a:t>Assignment</a:t>
            </a:r>
          </a:p>
        </p:txBody>
      </p:sp>
      <p:sp>
        <p:nvSpPr>
          <p:cNvPr id="3" name="Content Placeholder 2">
            <a:extLst>
              <a:ext uri="{FF2B5EF4-FFF2-40B4-BE49-F238E27FC236}">
                <a16:creationId xmlns:a16="http://schemas.microsoft.com/office/drawing/2014/main" id="{D181E1FA-6575-4765-85EA-35941E2322F1}"/>
              </a:ext>
            </a:extLst>
          </p:cNvPr>
          <p:cNvSpPr>
            <a:spLocks noGrp="1"/>
          </p:cNvSpPr>
          <p:nvPr>
            <p:ph idx="1"/>
          </p:nvPr>
        </p:nvSpPr>
        <p:spPr/>
        <p:txBody>
          <a:bodyPr/>
          <a:lstStyle/>
          <a:p>
            <a:r>
              <a:rPr lang="en-US" dirty="0"/>
              <a:t>Create a bouquet of flowers for a special occasion of your choice.</a:t>
            </a:r>
          </a:p>
          <a:p>
            <a:pPr lvl="1"/>
            <a:r>
              <a:rPr lang="en-US" dirty="0"/>
              <a:t>For this assignment:</a:t>
            </a:r>
          </a:p>
          <a:p>
            <a:pPr marL="1371600" lvl="2" indent="-457200">
              <a:buFont typeface="+mj-lt"/>
              <a:buAutoNum type="arabicPeriod"/>
            </a:pPr>
            <a:r>
              <a:rPr lang="en-US" dirty="0"/>
              <a:t>Name the occasion you are making the bouquet for.</a:t>
            </a:r>
          </a:p>
          <a:p>
            <a:pPr marL="1371600" lvl="2" indent="-457200">
              <a:buFont typeface="+mj-lt"/>
              <a:buAutoNum type="arabicPeriod"/>
            </a:pPr>
            <a:r>
              <a:rPr lang="en-US" dirty="0"/>
              <a:t>Select a minimum of </a:t>
            </a:r>
            <a:r>
              <a:rPr lang="en-US" b="1" dirty="0"/>
              <a:t>five</a:t>
            </a:r>
            <a:r>
              <a:rPr lang="en-US" dirty="0"/>
              <a:t> flowers, (at least three different flowers/colors.)</a:t>
            </a:r>
          </a:p>
          <a:p>
            <a:pPr marL="1371600" lvl="2" indent="-457200">
              <a:buFont typeface="+mj-lt"/>
              <a:buAutoNum type="arabicPeriod"/>
            </a:pPr>
            <a:r>
              <a:rPr lang="en-US" dirty="0"/>
              <a:t>Explain why you chose each flower and the meaning of the bouquet to your chosen recipient. </a:t>
            </a:r>
          </a:p>
          <a:p>
            <a:pPr lvl="1"/>
            <a:endParaRPr lang="en-US" dirty="0"/>
          </a:p>
        </p:txBody>
      </p:sp>
      <p:pic>
        <p:nvPicPr>
          <p:cNvPr id="4" name="Picture 3" descr="A picture containing text&#10;&#10;Description automatically generated">
            <a:extLst>
              <a:ext uri="{FF2B5EF4-FFF2-40B4-BE49-F238E27FC236}">
                <a16:creationId xmlns:a16="http://schemas.microsoft.com/office/drawing/2014/main" id="{29D51557-E8D9-4775-8D90-89BEA87C09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95613"/>
            <a:ext cx="12192000" cy="6096000"/>
          </a:xfrm>
          <a:prstGeom prst="rect">
            <a:avLst/>
          </a:prstGeom>
        </p:spPr>
      </p:pic>
    </p:spTree>
    <p:extLst>
      <p:ext uri="{BB962C8B-B14F-4D97-AF65-F5344CB8AC3E}">
        <p14:creationId xmlns:p14="http://schemas.microsoft.com/office/powerpoint/2010/main" val="34104631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425</TotalTime>
  <Words>1171</Words>
  <Application>Microsoft Office PowerPoint</Application>
  <PresentationFormat>Widescreen</PresentationFormat>
  <Paragraphs>176</Paragraphs>
  <Slides>23</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Modern Love</vt:lpstr>
      <vt:lpstr>Office Theme</vt:lpstr>
      <vt:lpstr>Learning the Language of Flowers</vt:lpstr>
      <vt:lpstr>Learning Objectives</vt:lpstr>
      <vt:lpstr>Where are flowers commonly seen?</vt:lpstr>
      <vt:lpstr>Why?</vt:lpstr>
      <vt:lpstr>Roses</vt:lpstr>
      <vt:lpstr>Carnations</vt:lpstr>
      <vt:lpstr>Hyacinth</vt:lpstr>
      <vt:lpstr>Review</vt:lpstr>
      <vt:lpstr>Assignment</vt:lpstr>
      <vt:lpstr>Congratulations! You can now speak the language of flowers!</vt:lpstr>
      <vt:lpstr>PowerPoint Presentation</vt:lpstr>
      <vt:lpstr>Basic Concepts</vt:lpstr>
      <vt:lpstr>Characteristics</vt:lpstr>
      <vt:lpstr>Assimilation with Schema Theory</vt:lpstr>
      <vt:lpstr>Assumptions about Learners</vt:lpstr>
      <vt:lpstr>Suggested Instructional Principles</vt:lpstr>
      <vt:lpstr>View From Other Theories</vt:lpstr>
      <vt:lpstr>Meaningful Learning vs Gagné</vt:lpstr>
      <vt:lpstr>Meaningful Learning vs CIP</vt:lpstr>
      <vt:lpstr>Why Meaningful Learning?</vt:lpstr>
      <vt:lpstr>Best Way to Assess</vt:lpstr>
      <vt:lpstr>Video Resource</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the Language of Flowers</dc:title>
  <dc:creator>Alyssa Garcia</dc:creator>
  <cp:lastModifiedBy>Alyssa Garcia</cp:lastModifiedBy>
  <cp:revision>1</cp:revision>
  <dcterms:created xsi:type="dcterms:W3CDTF">2021-11-14T15:25:52Z</dcterms:created>
  <dcterms:modified xsi:type="dcterms:W3CDTF">2021-11-17T02:24:41Z</dcterms:modified>
</cp:coreProperties>
</file>